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94" r:id="rId4"/>
    <p:sldId id="293" r:id="rId5"/>
    <p:sldId id="297" r:id="rId6"/>
    <p:sldId id="296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E8A"/>
    <a:srgbClr val="1749AD"/>
    <a:srgbClr val="596A8E"/>
    <a:srgbClr val="A3A7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6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8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FD3D57-F3BB-4E5E-B091-1500A3C92E81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E924DC90-2427-4BE5-A522-6ACD4563EB45}">
      <dgm:prSet phldrT="[Text]" custT="1"/>
      <dgm:spPr>
        <a:solidFill>
          <a:schemeClr val="accent1">
            <a:alpha val="20000"/>
          </a:schemeClr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9E545862-1292-4DB6-B36C-D6247532E625}" type="par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D5A33EB-119A-4BA7-8787-7DF55D1248BC}" type="sibTrans" cxnId="{685D1073-2D3C-412E-A123-0EF4D596743E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D67B1F7-C4FF-4E1E-94F4-69209A4E7C47}">
      <dgm:prSet phldrT="[Text]" custT="1"/>
      <dgm:spPr>
        <a:solidFill>
          <a:schemeClr val="accent1">
            <a:lumMod val="75000"/>
            <a:alpha val="60000"/>
          </a:schemeClr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D4D3042-AB5C-4E8F-B8BE-BC3A20988EB3}" type="par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B379D14A-425C-47B8-B779-1E5D839E4BC8}" type="sibTrans" cxnId="{1263D722-8372-4789-B9F5-BFD8D9C870F1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53563D61-A301-4644-8AE7-FCAFDA9A58AB}">
      <dgm:prSet phldrT="[Text]" custT="1"/>
      <dgm:spPr>
        <a:solidFill>
          <a:schemeClr val="accent1">
            <a:lumMod val="50000"/>
            <a:alpha val="70000"/>
          </a:schemeClr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B60323EE-B859-4184-88BB-62221AE106AB}" type="par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426A8813-506E-429E-87DB-53AA3F5535D1}" type="sibTrans" cxnId="{F3697A49-7026-40CE-A2B9-71761A0223E3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9BC44171-365F-452D-AE92-EBE2E89770BA}">
      <dgm:prSet phldrT="[Text]" custT="1"/>
      <dgm:spPr>
        <a:solidFill>
          <a:schemeClr val="tx2">
            <a:lumMod val="50000"/>
          </a:schemeClr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7679D3FA-0101-42D1-A23D-75BD8EF1DA28}" type="parTrans" cxnId="{15D8F364-6809-49BA-A228-EAE95F4BE6B9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FF5F2014-EE5D-4FD1-9103-39F792365AE5}" type="sibTrans" cxnId="{15D8F364-6809-49BA-A228-EAE95F4BE6B9}">
      <dgm:prSet/>
      <dgm:spPr/>
      <dgm:t>
        <a:bodyPr/>
        <a:lstStyle/>
        <a:p>
          <a:endParaRPr lang="en-JM">
            <a:solidFill>
              <a:schemeClr val="bg1"/>
            </a:solidFill>
          </a:endParaRPr>
        </a:p>
      </dgm:t>
    </dgm:pt>
    <dgm:pt modelId="{85631E1F-364A-4A2A-9989-E896E5049557}">
      <dgm:prSet phldrT="[Text]" custT="1"/>
      <dgm:spPr>
        <a:solidFill>
          <a:schemeClr val="accent1">
            <a:lumMod val="75000"/>
            <a:alpha val="40000"/>
          </a:schemeClr>
        </a:solidFill>
        <a:ln w="63500">
          <a:solidFill>
            <a:schemeClr val="bg1"/>
          </a:solidFill>
        </a:ln>
      </dgm:spPr>
      <dgm:t>
        <a:bodyPr anchor="ctr"/>
        <a:lstStyle/>
        <a:p>
          <a:pPr algn="ctr"/>
          <a:r>
            <a:rPr lang="ko-KR" altLang="en-US" sz="1600" b="1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dirty="0">
              <a:latin typeface="Arial" pitchFamily="34" charset="0"/>
              <a:cs typeface="Arial" pitchFamily="34" charset="0"/>
            </a:rPr>
            <a:t> </a:t>
          </a:r>
          <a:endParaRPr lang="en-JM" sz="1600" b="1" dirty="0">
            <a:latin typeface="Arial" pitchFamily="34" charset="0"/>
            <a:cs typeface="Arial" pitchFamily="34" charset="0"/>
          </a:endParaRPr>
        </a:p>
      </dgm:t>
    </dgm:pt>
    <dgm:pt modelId="{EBE3CA2F-C22D-4DAD-BBB2-CC29F3FBCF68}" type="par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DC75A793-C6A2-4960-947A-450C2653BBC6}" type="sibTrans" cxnId="{689B59B0-BF9D-489D-8A96-D6B2CF499ABF}">
      <dgm:prSet/>
      <dgm:spPr/>
      <dgm:t>
        <a:bodyPr/>
        <a:lstStyle/>
        <a:p>
          <a:pPr latinLnBrk="1"/>
          <a:endParaRPr lang="ko-KR" altLang="en-US"/>
        </a:p>
      </dgm:t>
    </dgm:pt>
    <dgm:pt modelId="{6346E340-6B27-47A2-93A8-AA7F0249167F}" type="pres">
      <dgm:prSet presAssocID="{28FD3D57-F3BB-4E5E-B091-1500A3C92E81}" presName="Name0" presStyleCnt="0">
        <dgm:presLayoutVars>
          <dgm:dir/>
          <dgm:animLvl val="lvl"/>
          <dgm:resizeHandles val="exact"/>
        </dgm:presLayoutVars>
      </dgm:prSet>
      <dgm:spPr/>
    </dgm:pt>
    <dgm:pt modelId="{8351BCDF-D287-464A-AB10-4261CFFC4E79}" type="pres">
      <dgm:prSet presAssocID="{E924DC90-2427-4BE5-A522-6ACD4563EB45}" presName="Name8" presStyleCnt="0"/>
      <dgm:spPr/>
    </dgm:pt>
    <dgm:pt modelId="{864F954D-81D4-4546-B08E-448FBA7A18FE}" type="pres">
      <dgm:prSet presAssocID="{E924DC90-2427-4BE5-A522-6ACD4563EB45}" presName="level" presStyleLbl="node1" presStyleIdx="0" presStyleCnt="5" custScaleX="98552" custScaleY="139063">
        <dgm:presLayoutVars>
          <dgm:chMax val="1"/>
          <dgm:bulletEnabled val="1"/>
        </dgm:presLayoutVars>
      </dgm:prSet>
      <dgm:spPr/>
    </dgm:pt>
    <dgm:pt modelId="{A8AE7F33-3372-4D78-96A6-FD2B204E9D9D}" type="pres">
      <dgm:prSet presAssocID="{E924DC90-2427-4BE5-A522-6ACD4563EB4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45295FEF-34B7-47B0-80DB-E881F25871A9}" type="pres">
      <dgm:prSet presAssocID="{85631E1F-364A-4A2A-9989-E896E5049557}" presName="Name8" presStyleCnt="0"/>
      <dgm:spPr/>
    </dgm:pt>
    <dgm:pt modelId="{3CE8FECB-ADC6-4195-8C29-ECF1EEE9F8FA}" type="pres">
      <dgm:prSet presAssocID="{85631E1F-364A-4A2A-9989-E896E5049557}" presName="level" presStyleLbl="node1" presStyleIdx="1" presStyleCnt="5">
        <dgm:presLayoutVars>
          <dgm:chMax val="1"/>
          <dgm:bulletEnabled val="1"/>
        </dgm:presLayoutVars>
      </dgm:prSet>
      <dgm:spPr/>
    </dgm:pt>
    <dgm:pt modelId="{DC549F7C-7B63-4EBA-944C-0C5CAC570546}" type="pres">
      <dgm:prSet presAssocID="{85631E1F-364A-4A2A-9989-E896E504955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F7100C5-692A-476D-9242-E6DE2BFA407E}" type="pres">
      <dgm:prSet presAssocID="{9D67B1F7-C4FF-4E1E-94F4-69209A4E7C47}" presName="Name8" presStyleCnt="0"/>
      <dgm:spPr/>
    </dgm:pt>
    <dgm:pt modelId="{753AA43A-5097-42D8-A3EF-20B11215D8F3}" type="pres">
      <dgm:prSet presAssocID="{9D67B1F7-C4FF-4E1E-94F4-69209A4E7C47}" presName="level" presStyleLbl="node1" presStyleIdx="2" presStyleCnt="5">
        <dgm:presLayoutVars>
          <dgm:chMax val="1"/>
          <dgm:bulletEnabled val="1"/>
        </dgm:presLayoutVars>
      </dgm:prSet>
      <dgm:spPr/>
    </dgm:pt>
    <dgm:pt modelId="{7E617F38-6BB2-4E03-8198-FF7E7F898924}" type="pres">
      <dgm:prSet presAssocID="{9D67B1F7-C4FF-4E1E-94F4-69209A4E7C47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9C42FD2-6503-4F77-8487-9B33E0527141}" type="pres">
      <dgm:prSet presAssocID="{53563D61-A301-4644-8AE7-FCAFDA9A58AB}" presName="Name8" presStyleCnt="0"/>
      <dgm:spPr/>
    </dgm:pt>
    <dgm:pt modelId="{E6279944-4AC5-4561-B5D0-64EE0E57E695}" type="pres">
      <dgm:prSet presAssocID="{53563D61-A301-4644-8AE7-FCAFDA9A58AB}" presName="level" presStyleLbl="node1" presStyleIdx="3" presStyleCnt="5">
        <dgm:presLayoutVars>
          <dgm:chMax val="1"/>
          <dgm:bulletEnabled val="1"/>
        </dgm:presLayoutVars>
      </dgm:prSet>
      <dgm:spPr/>
    </dgm:pt>
    <dgm:pt modelId="{2E9D1362-172A-4369-8415-6E089FA67356}" type="pres">
      <dgm:prSet presAssocID="{53563D61-A301-4644-8AE7-FCAFDA9A58A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E55855A1-EC9E-41EF-AA5C-B0A6C62BC58F}" type="pres">
      <dgm:prSet presAssocID="{9BC44171-365F-452D-AE92-EBE2E89770BA}" presName="Name8" presStyleCnt="0"/>
      <dgm:spPr/>
    </dgm:pt>
    <dgm:pt modelId="{285279A8-A2FF-4704-92DF-4753853CE322}" type="pres">
      <dgm:prSet presAssocID="{9BC44171-365F-452D-AE92-EBE2E89770BA}" presName="level" presStyleLbl="node1" presStyleIdx="4" presStyleCnt="5">
        <dgm:presLayoutVars>
          <dgm:chMax val="1"/>
          <dgm:bulletEnabled val="1"/>
        </dgm:presLayoutVars>
      </dgm:prSet>
      <dgm:spPr/>
    </dgm:pt>
    <dgm:pt modelId="{48B1057C-5EDF-4EC8-9A6B-B059EB7B0F8E}" type="pres">
      <dgm:prSet presAssocID="{9BC44171-365F-452D-AE92-EBE2E89770B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DB12BB04-F4A3-4EE4-8FBB-E48047D2CED0}" type="presOf" srcId="{85631E1F-364A-4A2A-9989-E896E5049557}" destId="{3CE8FECB-ADC6-4195-8C29-ECF1EEE9F8FA}" srcOrd="0" destOrd="0" presId="urn:microsoft.com/office/officeart/2005/8/layout/pyramid1"/>
    <dgm:cxn modelId="{CBBB9C1A-6E62-4C78-89B4-FD250F011216}" type="presOf" srcId="{53563D61-A301-4644-8AE7-FCAFDA9A58AB}" destId="{E6279944-4AC5-4561-B5D0-64EE0E57E695}" srcOrd="0" destOrd="0" presId="urn:microsoft.com/office/officeart/2005/8/layout/pyramid1"/>
    <dgm:cxn modelId="{1263D722-8372-4789-B9F5-BFD8D9C870F1}" srcId="{28FD3D57-F3BB-4E5E-B091-1500A3C92E81}" destId="{9D67B1F7-C4FF-4E1E-94F4-69209A4E7C47}" srcOrd="2" destOrd="0" parTransId="{BD4D3042-AB5C-4E8F-B8BE-BC3A20988EB3}" sibTransId="{B379D14A-425C-47B8-B779-1E5D839E4BC8}"/>
    <dgm:cxn modelId="{15D8F364-6809-49BA-A228-EAE95F4BE6B9}" srcId="{28FD3D57-F3BB-4E5E-B091-1500A3C92E81}" destId="{9BC44171-365F-452D-AE92-EBE2E89770BA}" srcOrd="4" destOrd="0" parTransId="{7679D3FA-0101-42D1-A23D-75BD8EF1DA28}" sibTransId="{FF5F2014-EE5D-4FD1-9103-39F792365AE5}"/>
    <dgm:cxn modelId="{6EB07949-15DD-417E-8D8E-7E15F1BD5B44}" type="presOf" srcId="{28FD3D57-F3BB-4E5E-B091-1500A3C92E81}" destId="{6346E340-6B27-47A2-93A8-AA7F0249167F}" srcOrd="0" destOrd="0" presId="urn:microsoft.com/office/officeart/2005/8/layout/pyramid1"/>
    <dgm:cxn modelId="{F3697A49-7026-40CE-A2B9-71761A0223E3}" srcId="{28FD3D57-F3BB-4E5E-B091-1500A3C92E81}" destId="{53563D61-A301-4644-8AE7-FCAFDA9A58AB}" srcOrd="3" destOrd="0" parTransId="{B60323EE-B859-4184-88BB-62221AE106AB}" sibTransId="{426A8813-506E-429E-87DB-53AA3F5535D1}"/>
    <dgm:cxn modelId="{685D1073-2D3C-412E-A123-0EF4D596743E}" srcId="{28FD3D57-F3BB-4E5E-B091-1500A3C92E81}" destId="{E924DC90-2427-4BE5-A522-6ACD4563EB45}" srcOrd="0" destOrd="0" parTransId="{9E545862-1292-4DB6-B36C-D6247532E625}" sibTransId="{BD5A33EB-119A-4BA7-8787-7DF55D1248BC}"/>
    <dgm:cxn modelId="{4776AD8D-1110-44FA-9D3A-90D205DD7811}" type="presOf" srcId="{9D67B1F7-C4FF-4E1E-94F4-69209A4E7C47}" destId="{7E617F38-6BB2-4E03-8198-FF7E7F898924}" srcOrd="1" destOrd="0" presId="urn:microsoft.com/office/officeart/2005/8/layout/pyramid1"/>
    <dgm:cxn modelId="{3DB803A8-7251-4664-9695-7E3CE5B67A32}" type="presOf" srcId="{9D67B1F7-C4FF-4E1E-94F4-69209A4E7C47}" destId="{753AA43A-5097-42D8-A3EF-20B11215D8F3}" srcOrd="0" destOrd="0" presId="urn:microsoft.com/office/officeart/2005/8/layout/pyramid1"/>
    <dgm:cxn modelId="{689B59B0-BF9D-489D-8A96-D6B2CF499ABF}" srcId="{28FD3D57-F3BB-4E5E-B091-1500A3C92E81}" destId="{85631E1F-364A-4A2A-9989-E896E5049557}" srcOrd="1" destOrd="0" parTransId="{EBE3CA2F-C22D-4DAD-BBB2-CC29F3FBCF68}" sibTransId="{DC75A793-C6A2-4960-947A-450C2653BBC6}"/>
    <dgm:cxn modelId="{3F86B2C8-9594-40E7-ABA9-416E2AF9DB5E}" type="presOf" srcId="{53563D61-A301-4644-8AE7-FCAFDA9A58AB}" destId="{2E9D1362-172A-4369-8415-6E089FA67356}" srcOrd="1" destOrd="0" presId="urn:microsoft.com/office/officeart/2005/8/layout/pyramid1"/>
    <dgm:cxn modelId="{85CC20C9-20D6-4938-8B06-4A4BF5FAFC13}" type="presOf" srcId="{85631E1F-364A-4A2A-9989-E896E5049557}" destId="{DC549F7C-7B63-4EBA-944C-0C5CAC570546}" srcOrd="1" destOrd="0" presId="urn:microsoft.com/office/officeart/2005/8/layout/pyramid1"/>
    <dgm:cxn modelId="{8E98FCCE-A77B-4260-A391-F8BA607617F6}" type="presOf" srcId="{9BC44171-365F-452D-AE92-EBE2E89770BA}" destId="{285279A8-A2FF-4704-92DF-4753853CE322}" srcOrd="0" destOrd="0" presId="urn:microsoft.com/office/officeart/2005/8/layout/pyramid1"/>
    <dgm:cxn modelId="{AB58DADB-8940-4EA4-964D-7D5DE1B04A74}" type="presOf" srcId="{E924DC90-2427-4BE5-A522-6ACD4563EB45}" destId="{864F954D-81D4-4546-B08E-448FBA7A18FE}" srcOrd="0" destOrd="0" presId="urn:microsoft.com/office/officeart/2005/8/layout/pyramid1"/>
    <dgm:cxn modelId="{7DDA8BED-A6C3-48FB-9E88-2BFC677B78DD}" type="presOf" srcId="{E924DC90-2427-4BE5-A522-6ACD4563EB45}" destId="{A8AE7F33-3372-4D78-96A6-FD2B204E9D9D}" srcOrd="1" destOrd="0" presId="urn:microsoft.com/office/officeart/2005/8/layout/pyramid1"/>
    <dgm:cxn modelId="{711511F5-BAAE-49AB-B24B-404CAE42F639}" type="presOf" srcId="{9BC44171-365F-452D-AE92-EBE2E89770BA}" destId="{48B1057C-5EDF-4EC8-9A6B-B059EB7B0F8E}" srcOrd="1" destOrd="0" presId="urn:microsoft.com/office/officeart/2005/8/layout/pyramid1"/>
    <dgm:cxn modelId="{1AB87000-C07D-480B-A189-0BE15EF4F38D}" type="presParOf" srcId="{6346E340-6B27-47A2-93A8-AA7F0249167F}" destId="{8351BCDF-D287-464A-AB10-4261CFFC4E79}" srcOrd="0" destOrd="0" presId="urn:microsoft.com/office/officeart/2005/8/layout/pyramid1"/>
    <dgm:cxn modelId="{CE03B430-D862-44BC-9846-5F8183487706}" type="presParOf" srcId="{8351BCDF-D287-464A-AB10-4261CFFC4E79}" destId="{864F954D-81D4-4546-B08E-448FBA7A18FE}" srcOrd="0" destOrd="0" presId="urn:microsoft.com/office/officeart/2005/8/layout/pyramid1"/>
    <dgm:cxn modelId="{E5C38D08-0578-4479-89E2-23976998D164}" type="presParOf" srcId="{8351BCDF-D287-464A-AB10-4261CFFC4E79}" destId="{A8AE7F33-3372-4D78-96A6-FD2B204E9D9D}" srcOrd="1" destOrd="0" presId="urn:microsoft.com/office/officeart/2005/8/layout/pyramid1"/>
    <dgm:cxn modelId="{A80B9CFC-7CB4-4981-BDDB-531F1B40E71D}" type="presParOf" srcId="{6346E340-6B27-47A2-93A8-AA7F0249167F}" destId="{45295FEF-34B7-47B0-80DB-E881F25871A9}" srcOrd="1" destOrd="0" presId="urn:microsoft.com/office/officeart/2005/8/layout/pyramid1"/>
    <dgm:cxn modelId="{359F762E-F734-4A8D-A774-8A40F4E1BE98}" type="presParOf" srcId="{45295FEF-34B7-47B0-80DB-E881F25871A9}" destId="{3CE8FECB-ADC6-4195-8C29-ECF1EEE9F8FA}" srcOrd="0" destOrd="0" presId="urn:microsoft.com/office/officeart/2005/8/layout/pyramid1"/>
    <dgm:cxn modelId="{819969D3-1031-41BF-9DC8-AC48B864D7B3}" type="presParOf" srcId="{45295FEF-34B7-47B0-80DB-E881F25871A9}" destId="{DC549F7C-7B63-4EBA-944C-0C5CAC570546}" srcOrd="1" destOrd="0" presId="urn:microsoft.com/office/officeart/2005/8/layout/pyramid1"/>
    <dgm:cxn modelId="{A040AF9B-FC14-41CA-BF2E-E76AC0EBFC64}" type="presParOf" srcId="{6346E340-6B27-47A2-93A8-AA7F0249167F}" destId="{BF7100C5-692A-476D-9242-E6DE2BFA407E}" srcOrd="2" destOrd="0" presId="urn:microsoft.com/office/officeart/2005/8/layout/pyramid1"/>
    <dgm:cxn modelId="{04288B41-7DFD-4FC2-8A8D-B63A0A0FE801}" type="presParOf" srcId="{BF7100C5-692A-476D-9242-E6DE2BFA407E}" destId="{753AA43A-5097-42D8-A3EF-20B11215D8F3}" srcOrd="0" destOrd="0" presId="urn:microsoft.com/office/officeart/2005/8/layout/pyramid1"/>
    <dgm:cxn modelId="{79B9A5B4-E40C-4337-B33E-9C47F69544F4}" type="presParOf" srcId="{BF7100C5-692A-476D-9242-E6DE2BFA407E}" destId="{7E617F38-6BB2-4E03-8198-FF7E7F898924}" srcOrd="1" destOrd="0" presId="urn:microsoft.com/office/officeart/2005/8/layout/pyramid1"/>
    <dgm:cxn modelId="{33678D0F-E218-49DE-A7FE-8B4282EE1B07}" type="presParOf" srcId="{6346E340-6B27-47A2-93A8-AA7F0249167F}" destId="{29C42FD2-6503-4F77-8487-9B33E0527141}" srcOrd="3" destOrd="0" presId="urn:microsoft.com/office/officeart/2005/8/layout/pyramid1"/>
    <dgm:cxn modelId="{5DBBD9DD-03C4-45BA-B818-4E70AF7D2AB0}" type="presParOf" srcId="{29C42FD2-6503-4F77-8487-9B33E0527141}" destId="{E6279944-4AC5-4561-B5D0-64EE0E57E695}" srcOrd="0" destOrd="0" presId="urn:microsoft.com/office/officeart/2005/8/layout/pyramid1"/>
    <dgm:cxn modelId="{0A30A20B-147C-46D0-8028-044EC5FEFB16}" type="presParOf" srcId="{29C42FD2-6503-4F77-8487-9B33E0527141}" destId="{2E9D1362-172A-4369-8415-6E089FA67356}" srcOrd="1" destOrd="0" presId="urn:microsoft.com/office/officeart/2005/8/layout/pyramid1"/>
    <dgm:cxn modelId="{6629739C-DFF9-4FED-981E-805B672D0FBF}" type="presParOf" srcId="{6346E340-6B27-47A2-93A8-AA7F0249167F}" destId="{E55855A1-EC9E-41EF-AA5C-B0A6C62BC58F}" srcOrd="4" destOrd="0" presId="urn:microsoft.com/office/officeart/2005/8/layout/pyramid1"/>
    <dgm:cxn modelId="{0397D217-477B-4E88-A040-3CEEAD355F7E}" type="presParOf" srcId="{E55855A1-EC9E-41EF-AA5C-B0A6C62BC58F}" destId="{285279A8-A2FF-4704-92DF-4753853CE322}" srcOrd="0" destOrd="0" presId="urn:microsoft.com/office/officeart/2005/8/layout/pyramid1"/>
    <dgm:cxn modelId="{02168ACE-22E8-4009-A54D-1E9E8F107123}" type="presParOf" srcId="{E55855A1-EC9E-41EF-AA5C-B0A6C62BC58F}" destId="{48B1057C-5EDF-4EC8-9A6B-B059EB7B0F8E}" srcOrd="1" destOrd="0" presId="urn:microsoft.com/office/officeart/2005/8/layout/pyramid1"/>
  </dgm:cxnLst>
  <dgm:bg>
    <a:noFill/>
  </dgm:bg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4F954D-81D4-4546-B08E-448FBA7A18FE}">
      <dsp:nvSpPr>
        <dsp:cNvPr id="0" name=""/>
        <dsp:cNvSpPr/>
      </dsp:nvSpPr>
      <dsp:spPr>
        <a:xfrm>
          <a:off x="1671753" y="0"/>
          <a:ext cx="1139825" cy="1111210"/>
        </a:xfrm>
        <a:prstGeom prst="trapezoid">
          <a:avLst>
            <a:gd name="adj" fmla="val 52041"/>
          </a:avLst>
        </a:prstGeom>
        <a:solidFill>
          <a:schemeClr val="accent1">
            <a:alpha val="2000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1671753" y="0"/>
        <a:ext cx="1139825" cy="1111210"/>
      </dsp:txXfrm>
    </dsp:sp>
    <dsp:sp modelId="{3CE8FECB-ADC6-4195-8C29-ECF1EEE9F8FA}">
      <dsp:nvSpPr>
        <dsp:cNvPr id="0" name=""/>
        <dsp:cNvSpPr/>
      </dsp:nvSpPr>
      <dsp:spPr>
        <a:xfrm>
          <a:off x="1247534" y="1111210"/>
          <a:ext cx="1988263" cy="799070"/>
        </a:xfrm>
        <a:prstGeom prst="trapezoid">
          <a:avLst>
            <a:gd name="adj" fmla="val 52041"/>
          </a:avLst>
        </a:prstGeom>
        <a:solidFill>
          <a:schemeClr val="accent1">
            <a:lumMod val="75000"/>
            <a:alpha val="4000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1595481" y="1111210"/>
        <a:ext cx="1292370" cy="799070"/>
      </dsp:txXfrm>
    </dsp:sp>
    <dsp:sp modelId="{753AA43A-5097-42D8-A3EF-20B11215D8F3}">
      <dsp:nvSpPr>
        <dsp:cNvPr id="0" name=""/>
        <dsp:cNvSpPr/>
      </dsp:nvSpPr>
      <dsp:spPr>
        <a:xfrm>
          <a:off x="831689" y="1910280"/>
          <a:ext cx="2819953" cy="799070"/>
        </a:xfrm>
        <a:prstGeom prst="trapezoid">
          <a:avLst>
            <a:gd name="adj" fmla="val 52041"/>
          </a:avLst>
        </a:prstGeom>
        <a:solidFill>
          <a:schemeClr val="accent1">
            <a:lumMod val="75000"/>
            <a:alpha val="6000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1325181" y="1910280"/>
        <a:ext cx="1832969" cy="799070"/>
      </dsp:txXfrm>
    </dsp:sp>
    <dsp:sp modelId="{E6279944-4AC5-4561-B5D0-64EE0E57E695}">
      <dsp:nvSpPr>
        <dsp:cNvPr id="0" name=""/>
        <dsp:cNvSpPr/>
      </dsp:nvSpPr>
      <dsp:spPr>
        <a:xfrm>
          <a:off x="415844" y="2709350"/>
          <a:ext cx="3651643" cy="799070"/>
        </a:xfrm>
        <a:prstGeom prst="trapezoid">
          <a:avLst>
            <a:gd name="adj" fmla="val 52041"/>
          </a:avLst>
        </a:prstGeom>
        <a:solidFill>
          <a:schemeClr val="accent1">
            <a:lumMod val="50000"/>
            <a:alpha val="7000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1054882" y="2709350"/>
        <a:ext cx="2373567" cy="799070"/>
      </dsp:txXfrm>
    </dsp:sp>
    <dsp:sp modelId="{285279A8-A2FF-4704-92DF-4753853CE322}">
      <dsp:nvSpPr>
        <dsp:cNvPr id="0" name=""/>
        <dsp:cNvSpPr/>
      </dsp:nvSpPr>
      <dsp:spPr>
        <a:xfrm>
          <a:off x="0" y="3508420"/>
          <a:ext cx="4483333" cy="799070"/>
        </a:xfrm>
        <a:prstGeom prst="trapezoid">
          <a:avLst>
            <a:gd name="adj" fmla="val 52041"/>
          </a:avLst>
        </a:prstGeom>
        <a:solidFill>
          <a:schemeClr val="tx2">
            <a:lumMod val="5000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600" b="1" kern="1200" dirty="0">
              <a:latin typeface="Arial" pitchFamily="34" charset="0"/>
              <a:cs typeface="Arial" pitchFamily="34" charset="0"/>
            </a:rPr>
            <a:t> </a:t>
          </a:r>
          <a:r>
            <a:rPr lang="en-US" altLang="ko-KR" sz="1600" b="1" kern="1200" dirty="0">
              <a:latin typeface="Arial" pitchFamily="34" charset="0"/>
              <a:cs typeface="Arial" pitchFamily="34" charset="0"/>
            </a:rPr>
            <a:t> </a:t>
          </a:r>
          <a:endParaRPr lang="en-JM" sz="1600" b="1" kern="1200" dirty="0">
            <a:latin typeface="Arial" pitchFamily="34" charset="0"/>
            <a:cs typeface="Arial" pitchFamily="34" charset="0"/>
          </a:endParaRPr>
        </a:p>
      </dsp:txBody>
      <dsp:txXfrm>
        <a:off x="784583" y="3508420"/>
        <a:ext cx="2914166" cy="7990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06FA8-227B-4625-AB3C-C4E4D800D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4798400-1829-42BA-BA06-24412CC0D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0CA8F6-9CC3-4926-9490-EBF566F95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F4D418-1153-43DA-BCE6-4766C9C9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F4A7AA-C422-4CE0-BA47-EB3EBD96E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568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D741F-EEB9-4EA3-AE09-CD33E8264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B27B41-E913-4282-9554-0DF6E1EA6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ADBBA1-0755-496B-AB6B-D4D52D158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81C069-0807-470E-A208-00FA6D458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CF4F4B-CC5E-4E6B-9F9E-8E45864AC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9130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2DA815E-CF6C-4ECA-99CC-D55341B1A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FBBCD8D-2FC2-4452-B461-E5E6EDB28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799CDD-9608-4C25-AE7A-EEDC9038C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C868E1-D58A-41D3-9A6A-19285E672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32DF54-993E-49AE-A16F-21B626762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364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101075"/>
            <a:ext cx="12192000" cy="2304256"/>
          </a:xfrm>
          <a:prstGeom prst="rect">
            <a:avLst/>
          </a:prstGeom>
          <a:gradFill flip="none" rotWithShape="1">
            <a:gsLst>
              <a:gs pos="20000">
                <a:srgbClr val="FFFFFF">
                  <a:alpha val="90000"/>
                </a:srgbClr>
              </a:gs>
              <a:gs pos="0">
                <a:schemeClr val="bg1">
                  <a:alpha val="0"/>
                </a:schemeClr>
              </a:gs>
              <a:gs pos="80000">
                <a:schemeClr val="bg1"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4393435"/>
            <a:ext cx="12192000" cy="8160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4800" b="1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>
                <a:ea typeface="+mn-ea"/>
              </a:rPr>
              <a:t>FREE PPT TEMPLATES</a:t>
            </a:r>
            <a:endParaRPr lang="en-US" altLang="ko-KR" b="1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97" y="522689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sz="1867" b="0" baseline="0">
                <a:solidFill>
                  <a:schemeClr val="accent1"/>
                </a:solidFill>
                <a:latin typeface="+mn-lt"/>
                <a:cs typeface="Arial" pitchFamily="34" charset="0"/>
              </a:defRPr>
            </a:lvl1pPr>
          </a:lstStyle>
          <a:p>
            <a:pPr>
              <a:spcBef>
                <a:spcPts val="0"/>
              </a:spcBef>
              <a:defRPr/>
            </a:pPr>
            <a:r>
              <a:rPr lang="en-US" altLang="ko-KR" sz="1867" b="1" dirty="0"/>
              <a:t>INSERT THE TITLE OF YOUR PRESENTATION HERE</a:t>
            </a:r>
            <a:endParaRPr lang="en-US" altLang="ko-KR" sz="1867" dirty="0"/>
          </a:p>
        </p:txBody>
      </p:sp>
    </p:spTree>
    <p:extLst>
      <p:ext uri="{BB962C8B-B14F-4D97-AF65-F5344CB8AC3E}">
        <p14:creationId xmlns:p14="http://schemas.microsoft.com/office/powerpoint/2010/main" val="293468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 flipH="1">
            <a:off x="0" y="0"/>
            <a:ext cx="4271797" cy="6858000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4064477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8881278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>
            <a:off x="3359696" y="692696"/>
            <a:ext cx="5472608" cy="5472608"/>
          </a:xfrm>
          <a:prstGeom prst="ellipse">
            <a:avLst/>
          </a:pr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359696" y="2822457"/>
            <a:ext cx="5472608" cy="7680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359499" y="3621021"/>
            <a:ext cx="5472608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894347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F7AA2D-364C-453F-93F5-3F049262F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BB52AE-3DF5-4942-A1E4-CE23FCAF1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03DC1B-828B-4009-AA8B-6B4766E77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C7D13D-52C6-4E19-8624-00FCA7CE3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32621C-3CE2-4057-9B57-F3A3A60D3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6571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BFB043-1792-40F2-9D3E-D703B19F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8C19D1-71FD-40C5-AE6A-1BC2AD278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1E6CA-EF13-4A19-BB73-B6AC68FDF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8E2D3-F1F1-46CA-BD7F-591102D8F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431409-C622-4C70-A19E-2E380274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28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0840C-7C9C-4CA8-81EC-ACCE6D726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69DE72-15D1-4A53-A8E1-A85AB2819C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D6000D-C826-48F5-BF8B-348EDC930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6A55D9-3AAF-4AC9-8EA0-05F6C9DD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48A419-0403-4AD0-A001-B469F6AE3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FE6841-88C1-4F50-8FD5-5563899D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989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B7C87-466E-4455-AD38-3992DB1A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B5C9CC-ECBB-4258-82D3-7D31BFC09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92C6EF-8248-4515-8E00-47AD68A8CB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D414E5-6288-4B95-AD24-6B16A70E3C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F84679-0717-4994-B1B5-DD9A32875A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18F013-0AD5-44F7-BAC5-055084A0E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F7BF9E-42F2-4C77-BD68-36E14C90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DCE01C-1DB5-4E71-8E0A-F74F85AE9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1558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ECF64F-CDC4-48B3-B365-C486BD47C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506E0B-8E6E-4935-AAD3-61B95D33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A250D4-D55C-4B2A-A03F-8D58C7A2E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E7E12B-198B-4235-8687-CA2CD3D85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11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B8EFED-B101-4F3A-9FB1-D8DCC18A9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E3B6C9-20C8-4A83-8ACF-EDD663C18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39BE8F-C6F0-418F-A623-87DF96804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2717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18D1F-D626-43CF-8B55-77E00F1A3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52B38D-CF20-4955-9889-9670B61AB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2E1ECD9-39B0-4EE0-9EA6-693BA4B87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0325FB-C390-4B6E-9C44-8AACE269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D02F76-C608-4B8D-A7BD-CD529B9E0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468B1-7190-4546-A616-60C8CDB6D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1172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13D66-BDA6-4DA6-B471-C90AE7428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CB8E9AA-1A3B-432D-98D5-0D9E4D0D3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DD640A-1670-4A3F-A5CF-CBC2B8CDB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3E6082-71D9-4347-80E6-9BD86B808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E527AD-4744-4A08-9C83-168136C87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A738E3-5246-4D4D-9384-88EE002D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395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BC0DB61-D83A-413E-854F-D9681D6F5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77DA79-BB30-4C8A-867E-A7B2CC208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0E7B8B-DD96-4737-AA25-BD85CE8997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CF132-7BF3-45CC-B3E1-D45560A60BA9}" type="datetimeFigureOut">
              <a:rPr lang="ko-KR" altLang="en-US" smtClean="0"/>
              <a:t>2021-06-15(Tue)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A57C58-FEF3-44E9-8960-5EC9134471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838FE5-B7DC-4E28-B22D-1A3114F253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C9C7F-3B28-43D4-9C6C-31670757BD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563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5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497" y="4389107"/>
            <a:ext cx="12192000" cy="864095"/>
          </a:xfrm>
        </p:spPr>
        <p:txBody>
          <a:bodyPr/>
          <a:lstStyle/>
          <a:p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Copperplate Gothic Bold" panose="020E0705020206020404" pitchFamily="34" charset="0"/>
              </a:rPr>
              <a:t>HAPPY HOUSE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0" y="5271338"/>
            <a:ext cx="12192000" cy="384043"/>
          </a:xfrm>
        </p:spPr>
        <p:txBody>
          <a:bodyPr/>
          <a:lstStyle/>
          <a:p>
            <a:pPr>
              <a:defRPr/>
            </a:pPr>
            <a:r>
              <a:rPr lang="ko-KR" altLang="en-US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★ </a:t>
            </a:r>
            <a:r>
              <a:rPr lang="ko-KR" altLang="en-US" dirty="0">
                <a:solidFill>
                  <a:schemeClr val="accent1">
                    <a:lumMod val="50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내 집마련의 꿈을 이루세요 </a:t>
            </a:r>
            <a:r>
              <a:rPr lang="ko-KR" altLang="en-US" b="0" i="0" dirty="0">
                <a:solidFill>
                  <a:schemeClr val="accent1">
                    <a:lumMod val="50000"/>
                  </a:schemeClr>
                </a:solidFill>
                <a:effectLst/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</a:rPr>
              <a:t>★</a:t>
            </a:r>
            <a:endParaRPr lang="en-US" altLang="ko-KR" dirty="0">
              <a:solidFill>
                <a:schemeClr val="accent1">
                  <a:lumMod val="50000"/>
                </a:schemeClr>
              </a:solidFill>
              <a:latin typeface="나눔스퀘어라운드OTF Regular" panose="020B0600000101010101" pitchFamily="34" charset="-127"/>
              <a:ea typeface="나눔스퀘어라운드OTF Regular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91164" y="5797014"/>
            <a:ext cx="3389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accent1">
                    <a:lumMod val="50000"/>
                  </a:schemeClr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Arial" pitchFamily="34" charset="0"/>
              </a:rPr>
              <a:t>이효진</a:t>
            </a:r>
            <a:endParaRPr lang="en-US" altLang="ko-KR" sz="1200" b="1" dirty="0">
              <a:solidFill>
                <a:schemeClr val="accent1">
                  <a:lumMod val="50000"/>
                </a:schemeClr>
              </a:solidFill>
              <a:latin typeface="나눔스퀘어라운드OTF Light" panose="020B0600000101010101" pitchFamily="34" charset="-127"/>
              <a:ea typeface="나눔스퀘어라운드OTF Light" panose="020B0600000101010101" pitchFamily="34" charset="-127"/>
              <a:cs typeface="Arial" pitchFamily="34" charset="0"/>
            </a:endParaRPr>
          </a:p>
          <a:p>
            <a:pPr algn="ctr"/>
            <a:r>
              <a:rPr lang="ko-KR" altLang="en-US" sz="1200" b="1" dirty="0">
                <a:solidFill>
                  <a:schemeClr val="accent1">
                    <a:lumMod val="50000"/>
                  </a:schemeClr>
                </a:solidFill>
                <a:latin typeface="나눔스퀘어라운드OTF Light" panose="020B0600000101010101" pitchFamily="34" charset="-127"/>
                <a:ea typeface="나눔스퀘어라운드OTF Light" panose="020B0600000101010101" pitchFamily="34" charset="-127"/>
                <a:cs typeface="Arial" pitchFamily="34" charset="0"/>
              </a:rPr>
              <a:t>박재현   </a:t>
            </a: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5086544" y="925219"/>
            <a:ext cx="8720063" cy="400110"/>
            <a:chOff x="744219" y="3352140"/>
            <a:chExt cx="3117768" cy="300082"/>
          </a:xfrm>
        </p:grpSpPr>
        <p:sp>
          <p:nvSpPr>
            <p:cNvPr id="15" name="TextBox 14"/>
            <p:cNvSpPr txBox="1"/>
            <p:nvPr/>
          </p:nvSpPr>
          <p:spPr>
            <a:xfrm>
              <a:off x="1802330" y="3380514"/>
              <a:ext cx="2059657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기본기능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 / </a:t>
              </a: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추가기능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44219" y="3352140"/>
              <a:ext cx="2059657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기획 배경 및 목표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055398" y="2425775"/>
            <a:ext cx="8750546" cy="523219"/>
            <a:chOff x="733083" y="3341081"/>
            <a:chExt cx="3128667" cy="392415"/>
          </a:xfrm>
        </p:grpSpPr>
        <p:sp>
          <p:nvSpPr>
            <p:cNvPr id="18" name="TextBox 17"/>
            <p:cNvSpPr txBox="1"/>
            <p:nvPr/>
          </p:nvSpPr>
          <p:spPr>
            <a:xfrm>
              <a:off x="1802093" y="3341081"/>
              <a:ext cx="2059657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프로젝트 전체 계획 및 일정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Arial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세부 개인 업무 일정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33083" y="3362838"/>
              <a:ext cx="2059657" cy="300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프로젝트 계획 일정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055398" y="3906529"/>
            <a:ext cx="8738499" cy="746288"/>
            <a:chOff x="733083" y="3357560"/>
            <a:chExt cx="3124360" cy="559716"/>
          </a:xfrm>
        </p:grpSpPr>
        <p:sp>
          <p:nvSpPr>
            <p:cNvPr id="21" name="TextBox 20"/>
            <p:cNvSpPr txBox="1"/>
            <p:nvPr/>
          </p:nvSpPr>
          <p:spPr>
            <a:xfrm>
              <a:off x="1797786" y="3363278"/>
              <a:ext cx="205965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주요 적용 기술과 개발환경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Arial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세부 기능 설명</a:t>
              </a: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Arial" pitchFamily="34" charset="0"/>
              </a:endParaRP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시연 설명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33083" y="3357560"/>
              <a:ext cx="2059657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Happy</a:t>
              </a:r>
              <a:r>
                <a:rPr lang="ko-KR" altLang="en-US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 </a:t>
              </a:r>
              <a:r>
                <a:rPr lang="en-US" altLang="ko-KR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House </a:t>
              </a:r>
              <a:r>
                <a:rPr lang="ko-KR" altLang="en-US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세부 사항</a:t>
              </a: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983F4EBB-7E19-4630-807C-C13598F296AF}"/>
              </a:ext>
            </a:extLst>
          </p:cNvPr>
          <p:cNvSpPr/>
          <p:nvPr/>
        </p:nvSpPr>
        <p:spPr>
          <a:xfrm>
            <a:off x="-4943" y="0"/>
            <a:ext cx="4267200" cy="6984274"/>
          </a:xfrm>
          <a:prstGeom prst="rect">
            <a:avLst/>
          </a:prstGeom>
          <a:solidFill>
            <a:srgbClr val="263E8A"/>
          </a:solidFill>
          <a:ln>
            <a:solidFill>
              <a:srgbClr val="263E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2"/>
          <p:cNvSpPr txBox="1">
            <a:spLocks/>
          </p:cNvSpPr>
          <p:nvPr/>
        </p:nvSpPr>
        <p:spPr>
          <a:xfrm>
            <a:off x="75616" y="4253098"/>
            <a:ext cx="3936437" cy="2273336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Copperplate Gothic Bold" panose="020E0705020206020404" pitchFamily="34" charset="0"/>
                <a:cs typeface="Arial" pitchFamily="34" charset="0"/>
              </a:rPr>
              <a:t>Welcome</a:t>
            </a:r>
          </a:p>
          <a:p>
            <a:pPr algn="l"/>
            <a:r>
              <a:rPr lang="en-US" sz="3600" dirty="0">
                <a:solidFill>
                  <a:schemeClr val="bg1"/>
                </a:solidFill>
                <a:latin typeface="Copperplate Gothic Bold" panose="020E0705020206020404" pitchFamily="34" charset="0"/>
                <a:cs typeface="Arial" pitchFamily="34" charset="0"/>
              </a:rPr>
              <a:t>To</a:t>
            </a:r>
          </a:p>
          <a:p>
            <a:pPr algn="l"/>
            <a:r>
              <a:rPr lang="en-US" sz="3600" dirty="0">
                <a:solidFill>
                  <a:schemeClr val="bg1"/>
                </a:solidFill>
                <a:latin typeface="Copperplate Gothic Bold" panose="020E0705020206020404" pitchFamily="34" charset="0"/>
                <a:cs typeface="Arial" pitchFamily="34" charset="0"/>
              </a:rPr>
              <a:t>Happy</a:t>
            </a:r>
          </a:p>
          <a:p>
            <a:pPr algn="l"/>
            <a:r>
              <a:rPr lang="en-US" sz="3600" dirty="0">
                <a:solidFill>
                  <a:schemeClr val="bg1"/>
                </a:solidFill>
                <a:latin typeface="Copperplate Gothic Bold" panose="020E0705020206020404" pitchFamily="34" charset="0"/>
                <a:cs typeface="Arial" pitchFamily="34" charset="0"/>
              </a:rPr>
              <a:t>House</a:t>
            </a:r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19D31790-0036-417B-A68E-86DF22962E31}"/>
              </a:ext>
            </a:extLst>
          </p:cNvPr>
          <p:cNvSpPr txBox="1">
            <a:spLocks/>
          </p:cNvSpPr>
          <p:nvPr/>
        </p:nvSpPr>
        <p:spPr>
          <a:xfrm>
            <a:off x="142698" y="269358"/>
            <a:ext cx="3936437" cy="1536171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solidFill>
                  <a:schemeClr val="bg1"/>
                </a:solidFill>
                <a:latin typeface="Copperplate Gothic Bold" panose="020E0705020206020404" pitchFamily="34" charset="0"/>
                <a:cs typeface="Arial" pitchFamily="34" charset="0"/>
              </a:rPr>
              <a:t>Index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BFBBABDB-574A-4D35-8A3A-C95AFA562C63}"/>
              </a:ext>
            </a:extLst>
          </p:cNvPr>
          <p:cNvGrpSpPr/>
          <p:nvPr/>
        </p:nvGrpSpPr>
        <p:grpSpPr>
          <a:xfrm>
            <a:off x="3849106" y="699142"/>
            <a:ext cx="801964" cy="830997"/>
            <a:chOff x="3772238" y="861165"/>
            <a:chExt cx="801964" cy="830997"/>
          </a:xfrm>
        </p:grpSpPr>
        <p:sp>
          <p:nvSpPr>
            <p:cNvPr id="3" name="Oval 2"/>
            <p:cNvSpPr/>
            <p:nvPr/>
          </p:nvSpPr>
          <p:spPr>
            <a:xfrm>
              <a:off x="3772238" y="882433"/>
              <a:ext cx="801964" cy="8097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63E8A">
                  <a:alpha val="8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5B3D641-DCE1-49E8-8892-C1E317B589E3}"/>
                </a:ext>
              </a:extLst>
            </p:cNvPr>
            <p:cNvSpPr txBox="1"/>
            <p:nvPr/>
          </p:nvSpPr>
          <p:spPr>
            <a:xfrm>
              <a:off x="3871209" y="861165"/>
              <a:ext cx="62388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dirty="0">
                  <a:solidFill>
                    <a:srgbClr val="263E8A"/>
                  </a:solidFill>
                  <a:latin typeface="Copperplate Gothic Bold" panose="020E0705020206020404" pitchFamily="34" charset="0"/>
                </a:rPr>
                <a:t>1</a:t>
              </a:r>
              <a:endParaRPr lang="ko-KR" altLang="en-US" sz="4800" dirty="0">
                <a:solidFill>
                  <a:srgbClr val="263E8A"/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31C183E-DF96-4230-90F2-DA87DA52728A}"/>
              </a:ext>
            </a:extLst>
          </p:cNvPr>
          <p:cNvGrpSpPr/>
          <p:nvPr/>
        </p:nvGrpSpPr>
        <p:grpSpPr>
          <a:xfrm>
            <a:off x="3849106" y="2233325"/>
            <a:ext cx="801964" cy="809729"/>
            <a:chOff x="3772238" y="882433"/>
            <a:chExt cx="801964" cy="809729"/>
          </a:xfrm>
        </p:grpSpPr>
        <p:sp>
          <p:nvSpPr>
            <p:cNvPr id="38" name="Oval 2">
              <a:extLst>
                <a:ext uri="{FF2B5EF4-FFF2-40B4-BE49-F238E27FC236}">
                  <a16:creationId xmlns:a16="http://schemas.microsoft.com/office/drawing/2014/main" id="{0EB5C721-8CB5-4A33-A5F5-A015346E39D3}"/>
                </a:ext>
              </a:extLst>
            </p:cNvPr>
            <p:cNvSpPr/>
            <p:nvPr/>
          </p:nvSpPr>
          <p:spPr>
            <a:xfrm>
              <a:off x="3772238" y="882433"/>
              <a:ext cx="801964" cy="8097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63E8A">
                  <a:alpha val="8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0B0CD1B-C694-4B48-ABCF-8D18C51555A9}"/>
                </a:ext>
              </a:extLst>
            </p:cNvPr>
            <p:cNvSpPr txBox="1"/>
            <p:nvPr/>
          </p:nvSpPr>
          <p:spPr>
            <a:xfrm>
              <a:off x="3879710" y="897343"/>
              <a:ext cx="58702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solidFill>
                    <a:srgbClr val="263E8A"/>
                  </a:solidFill>
                  <a:latin typeface="Copperplate Gothic Bold" panose="020E0705020206020404" pitchFamily="34" charset="0"/>
                </a:rPr>
                <a:t>2</a:t>
              </a:r>
              <a:endParaRPr lang="ko-KR" altLang="en-US" sz="4400" dirty="0">
                <a:solidFill>
                  <a:srgbClr val="263E8A"/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C5461E7A-F58C-4F23-8CED-318DCBB3C8AA}"/>
              </a:ext>
            </a:extLst>
          </p:cNvPr>
          <p:cNvGrpSpPr/>
          <p:nvPr/>
        </p:nvGrpSpPr>
        <p:grpSpPr>
          <a:xfrm>
            <a:off x="3859039" y="3717435"/>
            <a:ext cx="801964" cy="809729"/>
            <a:chOff x="3772238" y="882433"/>
            <a:chExt cx="801964" cy="809729"/>
          </a:xfrm>
        </p:grpSpPr>
        <p:sp>
          <p:nvSpPr>
            <p:cNvPr id="41" name="Oval 2">
              <a:extLst>
                <a:ext uri="{FF2B5EF4-FFF2-40B4-BE49-F238E27FC236}">
                  <a16:creationId xmlns:a16="http://schemas.microsoft.com/office/drawing/2014/main" id="{8E8BD81B-1814-4F45-A18A-6DE342FCBD91}"/>
                </a:ext>
              </a:extLst>
            </p:cNvPr>
            <p:cNvSpPr/>
            <p:nvPr/>
          </p:nvSpPr>
          <p:spPr>
            <a:xfrm>
              <a:off x="3772238" y="882433"/>
              <a:ext cx="801964" cy="8097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63E8A">
                  <a:alpha val="8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E3D65E4-BF69-45A1-AD97-FE375F9586E3}"/>
                </a:ext>
              </a:extLst>
            </p:cNvPr>
            <p:cNvSpPr txBox="1"/>
            <p:nvPr/>
          </p:nvSpPr>
          <p:spPr>
            <a:xfrm>
              <a:off x="3889643" y="906337"/>
              <a:ext cx="58702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solidFill>
                    <a:srgbClr val="263E8A"/>
                  </a:solidFill>
                  <a:latin typeface="Copperplate Gothic Bold" panose="020E0705020206020404" pitchFamily="34" charset="0"/>
                </a:rPr>
                <a:t>3</a:t>
              </a:r>
              <a:endParaRPr lang="ko-KR" altLang="en-US" sz="4400" dirty="0">
                <a:solidFill>
                  <a:srgbClr val="263E8A"/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DE4D9B0-A4EB-4BFF-9F6C-A8DCE94BDFE2}"/>
              </a:ext>
            </a:extLst>
          </p:cNvPr>
          <p:cNvGrpSpPr/>
          <p:nvPr/>
        </p:nvGrpSpPr>
        <p:grpSpPr>
          <a:xfrm>
            <a:off x="3868972" y="5226896"/>
            <a:ext cx="801964" cy="809729"/>
            <a:chOff x="3772238" y="882433"/>
            <a:chExt cx="801964" cy="809729"/>
          </a:xfrm>
        </p:grpSpPr>
        <p:sp>
          <p:nvSpPr>
            <p:cNvPr id="44" name="Oval 2">
              <a:extLst>
                <a:ext uri="{FF2B5EF4-FFF2-40B4-BE49-F238E27FC236}">
                  <a16:creationId xmlns:a16="http://schemas.microsoft.com/office/drawing/2014/main" id="{77D7F38C-0563-4173-9101-4694D85FFA5E}"/>
                </a:ext>
              </a:extLst>
            </p:cNvPr>
            <p:cNvSpPr/>
            <p:nvPr/>
          </p:nvSpPr>
          <p:spPr>
            <a:xfrm>
              <a:off x="3772238" y="882433"/>
              <a:ext cx="801964" cy="8097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63E8A">
                  <a:alpha val="8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A0D4033-12B5-4045-BEF9-6292C4CE69C5}"/>
                </a:ext>
              </a:extLst>
            </p:cNvPr>
            <p:cNvSpPr txBox="1"/>
            <p:nvPr/>
          </p:nvSpPr>
          <p:spPr>
            <a:xfrm>
              <a:off x="3856653" y="891545"/>
              <a:ext cx="58702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solidFill>
                    <a:srgbClr val="263E8A"/>
                  </a:solidFill>
                  <a:latin typeface="Copperplate Gothic Bold" panose="020E0705020206020404" pitchFamily="34" charset="0"/>
                </a:rPr>
                <a:t>4</a:t>
              </a:r>
              <a:endParaRPr lang="ko-KR" altLang="en-US" sz="4400" dirty="0">
                <a:solidFill>
                  <a:srgbClr val="263E8A"/>
                </a:solidFill>
                <a:latin typeface="Copperplate Gothic Bold" panose="020E0705020206020404" pitchFamily="34" charset="0"/>
              </a:endParaRPr>
            </a:p>
          </p:txBody>
        </p:sp>
      </p:grpSp>
      <p:grpSp>
        <p:nvGrpSpPr>
          <p:cNvPr id="49" name="Group 22">
            <a:extLst>
              <a:ext uri="{FF2B5EF4-FFF2-40B4-BE49-F238E27FC236}">
                <a16:creationId xmlns:a16="http://schemas.microsoft.com/office/drawing/2014/main" id="{9DA281D9-EA8D-4229-941C-3C43CA4CB572}"/>
              </a:ext>
            </a:extLst>
          </p:cNvPr>
          <p:cNvGrpSpPr/>
          <p:nvPr/>
        </p:nvGrpSpPr>
        <p:grpSpPr>
          <a:xfrm>
            <a:off x="5086544" y="5414139"/>
            <a:ext cx="8707353" cy="400110"/>
            <a:chOff x="740502" y="3341212"/>
            <a:chExt cx="3113224" cy="300083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87EA1E8-77EC-4CA6-8164-D9ABACB8E3AD}"/>
                </a:ext>
              </a:extLst>
            </p:cNvPr>
            <p:cNvSpPr txBox="1"/>
            <p:nvPr/>
          </p:nvSpPr>
          <p:spPr>
            <a:xfrm>
              <a:off x="1794069" y="3362644"/>
              <a:ext cx="2059657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팀 소개 및 개발 후기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649E979-0EF3-4623-915A-007D97A7216E}"/>
                </a:ext>
              </a:extLst>
            </p:cNvPr>
            <p:cNvSpPr txBox="1"/>
            <p:nvPr/>
          </p:nvSpPr>
          <p:spPr>
            <a:xfrm>
              <a:off x="740502" y="3341212"/>
              <a:ext cx="2059657" cy="3000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개발 후기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0277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7AC706-1638-48B4-9A85-9D8A1885ED4E}"/>
              </a:ext>
            </a:extLst>
          </p:cNvPr>
          <p:cNvSpPr/>
          <p:nvPr/>
        </p:nvSpPr>
        <p:spPr>
          <a:xfrm>
            <a:off x="0" y="103040"/>
            <a:ext cx="12192000" cy="1077218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7000">
                <a:schemeClr val="bg1">
                  <a:alpha val="30000"/>
                </a:schemeClr>
              </a:gs>
              <a:gs pos="60000">
                <a:srgbClr val="FFFFFF"/>
              </a:gs>
              <a:gs pos="40000">
                <a:srgbClr val="FFFFFF"/>
              </a:gs>
              <a:gs pos="18000">
                <a:schemeClr val="bg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lin ang="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3E6E8779-DDEF-4CA8-AA66-08C7E7EEBD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54089"/>
            <a:ext cx="12192000" cy="768085"/>
          </a:xfrm>
        </p:spPr>
        <p:txBody>
          <a:bodyPr/>
          <a:lstStyle/>
          <a:p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1. Project</a:t>
            </a:r>
            <a:r>
              <a:rPr lang="ko-KR" altLang="en-US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 </a:t>
            </a:r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Goal </a:t>
            </a:r>
            <a:endParaRPr lang="ko-KR" altLang="en-US" dirty="0">
              <a:solidFill>
                <a:srgbClr val="263E8A"/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87F6AAC4-FD2A-468C-AAF3-78FA5EFB1D10}"/>
              </a:ext>
            </a:extLst>
          </p:cNvPr>
          <p:cNvGrpSpPr/>
          <p:nvPr/>
        </p:nvGrpSpPr>
        <p:grpSpPr>
          <a:xfrm>
            <a:off x="1244463" y="1775254"/>
            <a:ext cx="9529553" cy="4307491"/>
            <a:chOff x="2288071" y="2083370"/>
            <a:chExt cx="8093947" cy="3566041"/>
          </a:xfrm>
        </p:grpSpPr>
        <p:sp>
          <p:nvSpPr>
            <p:cNvPr id="9" name="직사각형 9">
              <a:extLst>
                <a:ext uri="{FF2B5EF4-FFF2-40B4-BE49-F238E27FC236}">
                  <a16:creationId xmlns:a16="http://schemas.microsoft.com/office/drawing/2014/main" id="{13F5B2BE-737A-4E7B-9E6B-5FB0A10FBCC3}"/>
                </a:ext>
              </a:extLst>
            </p:cNvPr>
            <p:cNvSpPr/>
            <p:nvPr/>
          </p:nvSpPr>
          <p:spPr>
            <a:xfrm>
              <a:off x="6816080" y="2451945"/>
              <a:ext cx="504055" cy="50400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A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직사각형 15">
              <a:extLst>
                <a:ext uri="{FF2B5EF4-FFF2-40B4-BE49-F238E27FC236}">
                  <a16:creationId xmlns:a16="http://schemas.microsoft.com/office/drawing/2014/main" id="{E72E4310-EF00-4919-9C65-37D86613E838}"/>
                </a:ext>
              </a:extLst>
            </p:cNvPr>
            <p:cNvSpPr/>
            <p:nvPr/>
          </p:nvSpPr>
          <p:spPr>
            <a:xfrm>
              <a:off x="6816080" y="3086247"/>
              <a:ext cx="504055" cy="504000"/>
            </a:xfrm>
            <a:prstGeom prst="ellipse">
              <a:avLst/>
            </a:prstGeom>
            <a:solidFill>
              <a:srgbClr val="A3A7C9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B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직사각형 17">
              <a:extLst>
                <a:ext uri="{FF2B5EF4-FFF2-40B4-BE49-F238E27FC236}">
                  <a16:creationId xmlns:a16="http://schemas.microsoft.com/office/drawing/2014/main" id="{041919E8-D164-483D-AF75-A5CAB3EFF96C}"/>
                </a:ext>
              </a:extLst>
            </p:cNvPr>
            <p:cNvSpPr/>
            <p:nvPr/>
          </p:nvSpPr>
          <p:spPr>
            <a:xfrm>
              <a:off x="6816080" y="3709955"/>
              <a:ext cx="504055" cy="504000"/>
            </a:xfrm>
            <a:prstGeom prst="ellipse">
              <a:avLst/>
            </a:prstGeom>
            <a:solidFill>
              <a:srgbClr val="596A8E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C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직사각형 19">
              <a:extLst>
                <a:ext uri="{FF2B5EF4-FFF2-40B4-BE49-F238E27FC236}">
                  <a16:creationId xmlns:a16="http://schemas.microsoft.com/office/drawing/2014/main" id="{FFF8420F-EB39-49E5-92B2-D7AC60A5FFF7}"/>
                </a:ext>
              </a:extLst>
            </p:cNvPr>
            <p:cNvSpPr/>
            <p:nvPr/>
          </p:nvSpPr>
          <p:spPr>
            <a:xfrm>
              <a:off x="6816080" y="4333663"/>
              <a:ext cx="504055" cy="504000"/>
            </a:xfrm>
            <a:prstGeom prst="ellipse">
              <a:avLst/>
            </a:prstGeom>
            <a:solidFill>
              <a:schemeClr val="tx2">
                <a:lumMod val="50000"/>
                <a:alpha val="7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D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직사각형 21">
              <a:extLst>
                <a:ext uri="{FF2B5EF4-FFF2-40B4-BE49-F238E27FC236}">
                  <a16:creationId xmlns:a16="http://schemas.microsoft.com/office/drawing/2014/main" id="{2098F561-F1BE-45A9-AAC7-2038D9E2E3C0}"/>
                </a:ext>
              </a:extLst>
            </p:cNvPr>
            <p:cNvSpPr/>
            <p:nvPr/>
          </p:nvSpPr>
          <p:spPr>
            <a:xfrm>
              <a:off x="6816080" y="4957371"/>
              <a:ext cx="504055" cy="504000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E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14" name="직선 연결선 2">
              <a:extLst>
                <a:ext uri="{FF2B5EF4-FFF2-40B4-BE49-F238E27FC236}">
                  <a16:creationId xmlns:a16="http://schemas.microsoft.com/office/drawing/2014/main" id="{17126919-2943-48BD-B45A-46655D33EB18}"/>
                </a:ext>
              </a:extLst>
            </p:cNvPr>
            <p:cNvCxnSpPr/>
            <p:nvPr/>
          </p:nvCxnSpPr>
          <p:spPr>
            <a:xfrm>
              <a:off x="4691844" y="2703945"/>
              <a:ext cx="2016224" cy="0"/>
            </a:xfrm>
            <a:prstGeom prst="line">
              <a:avLst/>
            </a:prstGeom>
            <a:ln w="19050">
              <a:solidFill>
                <a:srgbClr val="263E8A"/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24">
              <a:extLst>
                <a:ext uri="{FF2B5EF4-FFF2-40B4-BE49-F238E27FC236}">
                  <a16:creationId xmlns:a16="http://schemas.microsoft.com/office/drawing/2014/main" id="{5A69F761-59F9-4337-8E88-3C503119B41D}"/>
                </a:ext>
              </a:extLst>
            </p:cNvPr>
            <p:cNvCxnSpPr/>
            <p:nvPr/>
          </p:nvCxnSpPr>
          <p:spPr>
            <a:xfrm>
              <a:off x="5051884" y="3338247"/>
              <a:ext cx="1656184" cy="0"/>
            </a:xfrm>
            <a:prstGeom prst="line">
              <a:avLst/>
            </a:prstGeom>
            <a:ln w="19050">
              <a:solidFill>
                <a:srgbClr val="263E8A"/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25">
              <a:extLst>
                <a:ext uri="{FF2B5EF4-FFF2-40B4-BE49-F238E27FC236}">
                  <a16:creationId xmlns:a16="http://schemas.microsoft.com/office/drawing/2014/main" id="{100B503C-2C84-4322-B6E1-A9DD1497CB43}"/>
                </a:ext>
              </a:extLst>
            </p:cNvPr>
            <p:cNvCxnSpPr/>
            <p:nvPr/>
          </p:nvCxnSpPr>
          <p:spPr>
            <a:xfrm>
              <a:off x="5411924" y="3961955"/>
              <a:ext cx="1296144" cy="0"/>
            </a:xfrm>
            <a:prstGeom prst="line">
              <a:avLst/>
            </a:prstGeom>
            <a:ln w="19050">
              <a:solidFill>
                <a:srgbClr val="263E8A"/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26">
              <a:extLst>
                <a:ext uri="{FF2B5EF4-FFF2-40B4-BE49-F238E27FC236}">
                  <a16:creationId xmlns:a16="http://schemas.microsoft.com/office/drawing/2014/main" id="{74FA5FE9-53C0-4342-8867-9B732C71D0DD}"/>
                </a:ext>
              </a:extLst>
            </p:cNvPr>
            <p:cNvCxnSpPr/>
            <p:nvPr/>
          </p:nvCxnSpPr>
          <p:spPr>
            <a:xfrm>
              <a:off x="5808068" y="4585663"/>
              <a:ext cx="900000" cy="0"/>
            </a:xfrm>
            <a:prstGeom prst="line">
              <a:avLst/>
            </a:prstGeom>
            <a:ln w="19050">
              <a:solidFill>
                <a:srgbClr val="263E8A"/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27">
              <a:extLst>
                <a:ext uri="{FF2B5EF4-FFF2-40B4-BE49-F238E27FC236}">
                  <a16:creationId xmlns:a16="http://schemas.microsoft.com/office/drawing/2014/main" id="{8D915BD0-30DB-430E-A2BB-313DA1925214}"/>
                </a:ext>
              </a:extLst>
            </p:cNvPr>
            <p:cNvCxnSpPr/>
            <p:nvPr/>
          </p:nvCxnSpPr>
          <p:spPr>
            <a:xfrm>
              <a:off x="6204012" y="5209371"/>
              <a:ext cx="504056" cy="0"/>
            </a:xfrm>
            <a:prstGeom prst="line">
              <a:avLst/>
            </a:prstGeom>
            <a:ln w="19050">
              <a:solidFill>
                <a:srgbClr val="263E8A"/>
              </a:solidFill>
              <a:prstDash val="solid"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41">
              <a:extLst>
                <a:ext uri="{FF2B5EF4-FFF2-40B4-BE49-F238E27FC236}">
                  <a16:creationId xmlns:a16="http://schemas.microsoft.com/office/drawing/2014/main" id="{A0888DC0-6C4C-4297-9D4D-BE501C88F112}"/>
                </a:ext>
              </a:extLst>
            </p:cNvPr>
            <p:cNvGrpSpPr/>
            <p:nvPr/>
          </p:nvGrpSpPr>
          <p:grpSpPr>
            <a:xfrm>
              <a:off x="7551760" y="4330864"/>
              <a:ext cx="2830258" cy="443874"/>
              <a:chOff x="1596307" y="458162"/>
              <a:chExt cx="2765966" cy="443874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722DBD6-26D1-4E6A-A9F9-9A5131446F14}"/>
                  </a:ext>
                </a:extLst>
              </p:cNvPr>
              <p:cNvSpPr txBox="1"/>
              <p:nvPr/>
            </p:nvSpPr>
            <p:spPr>
              <a:xfrm>
                <a:off x="1596308" y="672717"/>
                <a:ext cx="2765965" cy="229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회원 등록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/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로그인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/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수정 </a:t>
                </a: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/ </a:t>
                </a:r>
                <a:r>
                  <a:rPr lang="ko-KR" alt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라운드OTF Regular" panose="020B0600000101010101" pitchFamily="34" charset="-127"/>
                    <a:ea typeface="나눔스퀘어라운드OTF Regular" panose="020B0600000101010101" pitchFamily="34" charset="-127"/>
                    <a:cs typeface="Arial" pitchFamily="34" charset="0"/>
                  </a:rPr>
                  <a:t>탈퇴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3BD63176-05FF-4EDD-9A27-EBEBE8AAFA4E}"/>
                  </a:ext>
                </a:extLst>
              </p:cNvPr>
              <p:cNvSpPr txBox="1"/>
              <p:nvPr/>
            </p:nvSpPr>
            <p:spPr>
              <a:xfrm>
                <a:off x="1596307" y="458162"/>
                <a:ext cx="2765965" cy="2547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400" b="1" dirty="0">
                    <a:solidFill>
                      <a:srgbClr val="002060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Happy house </a:t>
                </a:r>
                <a:r>
                  <a:rPr lang="ko-KR" altLang="en-US" sz="1400" b="1" dirty="0">
                    <a:solidFill>
                      <a:srgbClr val="002060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이용을 위한 회원 서비스 </a:t>
                </a:r>
              </a:p>
            </p:txBody>
          </p:sp>
        </p:grpSp>
        <p:graphicFrame>
          <p:nvGraphicFramePr>
            <p:cNvPr id="34" name="SmartArt Placeholder 13">
              <a:extLst>
                <a:ext uri="{FF2B5EF4-FFF2-40B4-BE49-F238E27FC236}">
                  <a16:creationId xmlns:a16="http://schemas.microsoft.com/office/drawing/2014/main" id="{E1AD687B-3913-4345-BCB7-A05A7D6DD2C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941724427"/>
                </p:ext>
              </p:extLst>
            </p:nvPr>
          </p:nvGraphicFramePr>
          <p:xfrm>
            <a:off x="2288071" y="2083370"/>
            <a:ext cx="3807929" cy="356604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35" name="직사각형 9">
              <a:extLst>
                <a:ext uri="{FF2B5EF4-FFF2-40B4-BE49-F238E27FC236}">
                  <a16:creationId xmlns:a16="http://schemas.microsoft.com/office/drawing/2014/main" id="{86C8E495-BC1B-473F-ACA9-8C1AF3A5FB15}"/>
                </a:ext>
              </a:extLst>
            </p:cNvPr>
            <p:cNvSpPr/>
            <p:nvPr/>
          </p:nvSpPr>
          <p:spPr>
            <a:xfrm>
              <a:off x="4017834" y="2572037"/>
              <a:ext cx="351655" cy="322397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A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6" name="직사각형 15">
              <a:extLst>
                <a:ext uri="{FF2B5EF4-FFF2-40B4-BE49-F238E27FC236}">
                  <a16:creationId xmlns:a16="http://schemas.microsoft.com/office/drawing/2014/main" id="{79C6485C-F929-4620-8CFB-69125F55B774}"/>
                </a:ext>
              </a:extLst>
            </p:cNvPr>
            <p:cNvSpPr/>
            <p:nvPr/>
          </p:nvSpPr>
          <p:spPr>
            <a:xfrm>
              <a:off x="3472541" y="3196910"/>
              <a:ext cx="1433421" cy="322397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B.</a:t>
              </a:r>
              <a:r>
                <a:rPr lang="ko-KR" altLang="en-US" b="1" dirty="0">
                  <a:latin typeface="Arial" pitchFamily="34" charset="0"/>
                  <a:cs typeface="Arial" pitchFamily="34" charset="0"/>
                </a:rPr>
                <a:t> 추가기능</a:t>
              </a:r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 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7" name="직사각형 17">
              <a:extLst>
                <a:ext uri="{FF2B5EF4-FFF2-40B4-BE49-F238E27FC236}">
                  <a16:creationId xmlns:a16="http://schemas.microsoft.com/office/drawing/2014/main" id="{8A5ECEBB-934F-4B9B-A10C-AB82F78A3085}"/>
                </a:ext>
              </a:extLst>
            </p:cNvPr>
            <p:cNvSpPr/>
            <p:nvPr/>
          </p:nvSpPr>
          <p:spPr>
            <a:xfrm>
              <a:off x="3006613" y="3857415"/>
              <a:ext cx="2297299" cy="322397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Arial" pitchFamily="34" charset="0"/>
                  <a:cs typeface="Arial" pitchFamily="34" charset="0"/>
                </a:rPr>
                <a:t>C. </a:t>
              </a:r>
              <a:r>
                <a:rPr lang="ko-KR" altLang="en-US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부동산 조회</a:t>
              </a:r>
              <a:endParaRPr lang="ko-KR" altLang="en-US" b="1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" name="직사각형 19">
              <a:extLst>
                <a:ext uri="{FF2B5EF4-FFF2-40B4-BE49-F238E27FC236}">
                  <a16:creationId xmlns:a16="http://schemas.microsoft.com/office/drawing/2014/main" id="{ADB79758-4A64-4D9F-B55A-3D22DE6198A1}"/>
                </a:ext>
              </a:extLst>
            </p:cNvPr>
            <p:cNvSpPr/>
            <p:nvPr/>
          </p:nvSpPr>
          <p:spPr>
            <a:xfrm>
              <a:off x="3350922" y="4526148"/>
              <a:ext cx="1682222" cy="322397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D. </a:t>
              </a:r>
              <a:r>
                <a:rPr lang="ko-KR" altLang="en-US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회원 기능</a:t>
              </a:r>
            </a:p>
          </p:txBody>
        </p:sp>
        <p:sp>
          <p:nvSpPr>
            <p:cNvPr id="39" name="직사각형 21">
              <a:extLst>
                <a:ext uri="{FF2B5EF4-FFF2-40B4-BE49-F238E27FC236}">
                  <a16:creationId xmlns:a16="http://schemas.microsoft.com/office/drawing/2014/main" id="{750058D6-3C53-453D-8C6B-06CFBA31B07A}"/>
                </a:ext>
              </a:extLst>
            </p:cNvPr>
            <p:cNvSpPr/>
            <p:nvPr/>
          </p:nvSpPr>
          <p:spPr>
            <a:xfrm>
              <a:off x="2680602" y="5172083"/>
              <a:ext cx="3017299" cy="322397"/>
            </a:xfrm>
            <a:prstGeom prst="rect">
              <a:avLst/>
            </a:prstGeom>
            <a:noFill/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E. </a:t>
              </a:r>
              <a:r>
                <a:rPr lang="ko-KR" altLang="en-US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개발 환경 및 </a:t>
              </a:r>
              <a:r>
                <a:rPr lang="en-US" altLang="ko-KR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front </a:t>
              </a:r>
              <a:r>
                <a:rPr lang="ko-KR" altLang="en-US" b="1" dirty="0"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전환 </a:t>
              </a: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E5B2054-17D5-484B-B307-D435607CA2E8}"/>
              </a:ext>
            </a:extLst>
          </p:cNvPr>
          <p:cNvGrpSpPr/>
          <p:nvPr/>
        </p:nvGrpSpPr>
        <p:grpSpPr>
          <a:xfrm>
            <a:off x="7441761" y="3776352"/>
            <a:ext cx="3332254" cy="536164"/>
            <a:chOff x="7421533" y="4516525"/>
            <a:chExt cx="3332254" cy="536164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BA51EE5-4047-4F59-9730-F460CB9E72AB}"/>
                </a:ext>
              </a:extLst>
            </p:cNvPr>
            <p:cNvSpPr txBox="1"/>
            <p:nvPr/>
          </p:nvSpPr>
          <p:spPr>
            <a:xfrm>
              <a:off x="7421533" y="4775690"/>
              <a:ext cx="33322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Light" panose="020B0600000101010101" pitchFamily="34" charset="-127"/>
                  <a:ea typeface="나눔스퀘어라운드OTF Light" panose="020B0600000101010101" pitchFamily="34" charset="-127"/>
                  <a:cs typeface="Arial"/>
                </a:rPr>
                <a:t>자세한 부동산 실거래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Light" panose="020B0600000101010101" pitchFamily="34" charset="-127"/>
                  <a:ea typeface="나눔스퀘어라운드OTF Light" panose="020B0600000101010101" pitchFamily="34" charset="-127"/>
                  <a:cs typeface="Arial" pitchFamily="34" charset="0"/>
                </a:rPr>
                <a:t>조회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/ 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검색 기능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C9F7E1C-0D22-4319-83F1-E105B5BB3811}"/>
                </a:ext>
              </a:extLst>
            </p:cNvPr>
            <p:cNvSpPr txBox="1"/>
            <p:nvPr/>
          </p:nvSpPr>
          <p:spPr>
            <a:xfrm>
              <a:off x="7421533" y="4516525"/>
              <a:ext cx="3332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부동산 정보 조회 서비스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57735FC2-30B4-4B3B-A9B5-5CDC10F261E4}"/>
              </a:ext>
            </a:extLst>
          </p:cNvPr>
          <p:cNvGrpSpPr/>
          <p:nvPr/>
        </p:nvGrpSpPr>
        <p:grpSpPr>
          <a:xfrm>
            <a:off x="7441761" y="2954621"/>
            <a:ext cx="3332254" cy="720830"/>
            <a:chOff x="7421533" y="4516525"/>
            <a:chExt cx="3332254" cy="720830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0AA2FE0-116E-4565-9069-EE15B0B7FD90}"/>
                </a:ext>
              </a:extLst>
            </p:cNvPr>
            <p:cNvSpPr txBox="1"/>
            <p:nvPr/>
          </p:nvSpPr>
          <p:spPr>
            <a:xfrm>
              <a:off x="7421533" y="4775690"/>
              <a:ext cx="33322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부동산 별 거래내역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/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그래프 보드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/</a:t>
              </a:r>
            </a:p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자유 게시판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7F4EFA7-4A74-4091-86B9-DF072096D80D}"/>
                </a:ext>
              </a:extLst>
            </p:cNvPr>
            <p:cNvSpPr txBox="1"/>
            <p:nvPr/>
          </p:nvSpPr>
          <p:spPr>
            <a:xfrm>
              <a:off x="7421533" y="4516525"/>
              <a:ext cx="3332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추가적인 기능 서비스</a:t>
              </a:r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E9461995-24BD-4646-887A-0FB20826C0DB}"/>
              </a:ext>
            </a:extLst>
          </p:cNvPr>
          <p:cNvGrpSpPr/>
          <p:nvPr/>
        </p:nvGrpSpPr>
        <p:grpSpPr>
          <a:xfrm>
            <a:off x="7441761" y="2220116"/>
            <a:ext cx="3332254" cy="536164"/>
            <a:chOff x="7421533" y="4516525"/>
            <a:chExt cx="3332254" cy="536164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5535B90-6300-447B-B493-AAD2CC0776EC}"/>
                </a:ext>
              </a:extLst>
            </p:cNvPr>
            <p:cNvSpPr txBox="1"/>
            <p:nvPr/>
          </p:nvSpPr>
          <p:spPr>
            <a:xfrm>
              <a:off x="7421533" y="4775690"/>
              <a:ext cx="33322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편리한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UI/UX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 pitchFamily="34" charset="0"/>
                </a:rPr>
                <a:t> 및 기능 완성도 향상 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86387EC-6A4F-47C9-B5BB-3B034E727AAE}"/>
                </a:ext>
              </a:extLst>
            </p:cNvPr>
            <p:cNvSpPr txBox="1"/>
            <p:nvPr/>
          </p:nvSpPr>
          <p:spPr>
            <a:xfrm>
              <a:off x="7421533" y="4516525"/>
              <a:ext cx="3332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dirty="0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rPr>
                <a:t>완성도 및 편리성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2DC72847-BCE4-4101-9FDF-911EBF9004FB}"/>
              </a:ext>
            </a:extLst>
          </p:cNvPr>
          <p:cNvGrpSpPr/>
          <p:nvPr/>
        </p:nvGrpSpPr>
        <p:grpSpPr>
          <a:xfrm>
            <a:off x="7441761" y="5210527"/>
            <a:ext cx="4483332" cy="536164"/>
            <a:chOff x="7421533" y="4516525"/>
            <a:chExt cx="3332254" cy="536164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1FAB94F-3B87-4EED-931B-6BA5DFFF1393}"/>
                </a:ext>
              </a:extLst>
            </p:cNvPr>
            <p:cNvSpPr txBox="1"/>
            <p:nvPr/>
          </p:nvSpPr>
          <p:spPr>
            <a:xfrm>
              <a:off x="7421533" y="4775690"/>
              <a:ext cx="333225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기존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JSP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로 개발된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Front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를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Vue_CLI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및 </a:t>
              </a:r>
              <a:r>
                <a:rPr lang="en-US" altLang="ko-KR" sz="12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VueEx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OTF Regular" panose="020B0600000101010101" pitchFamily="34" charset="-127"/>
                  <a:ea typeface="나눔스퀘어라운드OTF Regular" panose="020B0600000101010101" pitchFamily="34" charset="-127"/>
                  <a:cs typeface="Arial"/>
                </a:rPr>
                <a:t>로 전환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Arial" pitchFamily="34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E48E4BB-9664-406F-9E5C-FA08CE1B9E73}"/>
                </a:ext>
              </a:extLst>
            </p:cNvPr>
            <p:cNvSpPr txBox="1"/>
            <p:nvPr/>
          </p:nvSpPr>
          <p:spPr>
            <a:xfrm>
              <a:off x="7421533" y="4516525"/>
              <a:ext cx="3332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 err="1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/>
                </a:rPr>
                <a:t>Jsp</a:t>
              </a:r>
              <a:r>
                <a:rPr lang="en-US" altLang="ko-KR" sz="1400" b="1" dirty="0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/>
                </a:rPr>
                <a:t> to </a:t>
              </a:r>
              <a:r>
                <a:rPr lang="en-US" altLang="ko-KR" sz="1400" b="1" dirty="0" err="1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/>
                </a:rPr>
                <a:t>Vue_CLI</a:t>
              </a:r>
              <a:r>
                <a:rPr lang="en-US" altLang="ko-KR" sz="1400" b="1" dirty="0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/>
                </a:rPr>
                <a:t> &amp; </a:t>
              </a:r>
              <a:r>
                <a:rPr lang="en-US" altLang="ko-KR" sz="1400" b="1" dirty="0" err="1">
                  <a:solidFill>
                    <a:srgbClr val="00206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/>
                </a:rPr>
                <a:t>VueEx</a:t>
              </a:r>
              <a:endParaRPr lang="ko-KR" altLang="en-US" sz="1400" b="1" dirty="0">
                <a:solidFill>
                  <a:srgbClr val="0020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995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>
            <a:extLst>
              <a:ext uri="{FF2B5EF4-FFF2-40B4-BE49-F238E27FC236}">
                <a16:creationId xmlns:a16="http://schemas.microsoft.com/office/drawing/2014/main" id="{E98B2A33-43B6-4B8F-A2AD-20F6A5DF6300}"/>
              </a:ext>
            </a:extLst>
          </p:cNvPr>
          <p:cNvSpPr/>
          <p:nvPr/>
        </p:nvSpPr>
        <p:spPr>
          <a:xfrm>
            <a:off x="0" y="103040"/>
            <a:ext cx="12192000" cy="123779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7000">
                <a:schemeClr val="bg1">
                  <a:alpha val="30000"/>
                </a:schemeClr>
              </a:gs>
              <a:gs pos="60000">
                <a:srgbClr val="FFFFFF"/>
              </a:gs>
              <a:gs pos="40000">
                <a:srgbClr val="FFFFFF"/>
              </a:gs>
              <a:gs pos="18000">
                <a:schemeClr val="bg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lin ang="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254089"/>
            <a:ext cx="12192000" cy="768085"/>
          </a:xfrm>
        </p:spPr>
        <p:txBody>
          <a:bodyPr/>
          <a:lstStyle/>
          <a:p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2. Project</a:t>
            </a:r>
            <a:r>
              <a:rPr lang="ko-KR" altLang="en-US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 </a:t>
            </a:r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Plan</a:t>
            </a:r>
            <a:endParaRPr lang="ko-KR" altLang="en-US" dirty="0">
              <a:solidFill>
                <a:srgbClr val="263E8A"/>
              </a:solidFill>
              <a:latin typeface="Copperplate Gothic Bold" panose="020E0705020206020404" pitchFamily="34" charset="0"/>
            </a:endParaRPr>
          </a:p>
        </p:txBody>
      </p:sp>
      <p:graphicFrame>
        <p:nvGraphicFramePr>
          <p:cNvPr id="72" name="Table Placeholder 5">
            <a:extLst>
              <a:ext uri="{FF2B5EF4-FFF2-40B4-BE49-F238E27FC236}">
                <a16:creationId xmlns:a16="http://schemas.microsoft.com/office/drawing/2014/main" id="{2F1FE713-79BF-4274-ABE5-9F9D0A2AC0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3168554"/>
              </p:ext>
            </p:extLst>
          </p:nvPr>
        </p:nvGraphicFramePr>
        <p:xfrm>
          <a:off x="1323975" y="1636106"/>
          <a:ext cx="10648941" cy="4669439"/>
        </p:xfrm>
        <a:graphic>
          <a:graphicData uri="http://schemas.openxmlformats.org/drawingml/2006/table">
            <a:tbl>
              <a:tblPr firstRow="1" bandRow="1" bandCol="1">
                <a:tableStyleId>{5C22544A-7EE6-4342-B048-85BDC9FD1C3A}</a:tableStyleId>
              </a:tblPr>
              <a:tblGrid>
                <a:gridCol w="1914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463847504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2047678184"/>
                    </a:ext>
                  </a:extLst>
                </a:gridCol>
                <a:gridCol w="1091802">
                  <a:extLst>
                    <a:ext uri="{9D8B030D-6E8A-4147-A177-3AD203B41FA5}">
                      <a16:colId xmlns:a16="http://schemas.microsoft.com/office/drawing/2014/main" val="3654825443"/>
                    </a:ext>
                  </a:extLst>
                </a:gridCol>
              </a:tblGrid>
              <a:tr h="351086">
                <a:tc>
                  <a:txBody>
                    <a:bodyPr/>
                    <a:lstStyle/>
                    <a:p>
                      <a:pPr algn="l"/>
                      <a:endParaRPr lang="en-JM" altLang="ko-KR" sz="1400" b="1" spc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5/20 (</a:t>
                      </a:r>
                      <a:r>
                        <a:rPr lang="ko-KR" altLang="en-US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목</a:t>
                      </a:r>
                      <a:r>
                        <a:rPr lang="en-US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lang="en-JM" altLang="ko-KR" sz="1400" b="1" spc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5/21 (</a:t>
                      </a:r>
                      <a:r>
                        <a:rPr lang="ko-KR" altLang="en-US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금</a:t>
                      </a:r>
                      <a:r>
                        <a:rPr lang="en-US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lang="en-JM" altLang="ko-KR" sz="1400" b="1" spc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5/22 (</a:t>
                      </a:r>
                      <a:r>
                        <a:rPr lang="ko-KR" altLang="en-US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토</a:t>
                      </a:r>
                      <a:r>
                        <a:rPr lang="en-US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lang="en-JM" altLang="ko-KR" sz="1400" b="1" spc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5/23 (</a:t>
                      </a:r>
                      <a:r>
                        <a:rPr lang="ko-KR" altLang="en-US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일</a:t>
                      </a:r>
                      <a:r>
                        <a:rPr lang="en-US" altLang="ko-KR" sz="1400" b="1" spc="0" dirty="0">
                          <a:solidFill>
                            <a:schemeClr val="bg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lang="en-JM" altLang="ko-KR" sz="1400" b="1" spc="0" dirty="0">
                        <a:solidFill>
                          <a:schemeClr val="bg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JM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5/24 (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월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kumimoji="0" lang="en-JM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JM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5/25 (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화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kumimoji="0" lang="en-JM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JM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5/26 (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수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kumimoji="0" lang="en-JM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JM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5/27 (</a:t>
                      </a:r>
                      <a:r>
                        <a:rPr kumimoji="0" lang="ko-KR" altLang="en-US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목</a:t>
                      </a:r>
                      <a:r>
                        <a:rPr kumimoji="0" lang="en-US" altLang="ko-K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)</a:t>
                      </a:r>
                      <a:endParaRPr kumimoji="0" lang="en-JM" altLang="ko-K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6629">
                <a:tc>
                  <a:txBody>
                    <a:bodyPr/>
                    <a:lstStyle/>
                    <a:p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디자인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/Component 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설계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r>
                        <a:rPr lang="en-US" altLang="ko-KR" sz="1200" b="1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/>
                        </a:rPr>
                        <a:t>Jsp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/>
                        </a:rPr>
                        <a:t> to Vue</a:t>
                      </a:r>
                      <a:endParaRPr lang="ko-KR" altLang="en-US" sz="1200" b="1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DB Table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회원 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R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로그인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/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로그아웃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회원</a:t>
                      </a:r>
                      <a:r>
                        <a:rPr lang="en-US" altLang="ko-KR" sz="1200" baseline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(CUD)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부동산 조회 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/ Page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062091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검색 기능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3513868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거래 </a:t>
                      </a:r>
                      <a:r>
                        <a:rPr lang="ko-KR" altLang="en-US" sz="1200" baseline="0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모달창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808571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Kakao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 map 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507800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자유게시판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(CRUD)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5019170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조회수 </a:t>
                      </a:r>
                      <a:r>
                        <a:rPr lang="en-US" altLang="ko-KR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/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파일 업로드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707964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거래 차트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9709571"/>
                  </a:ext>
                </a:extLst>
              </a:tr>
              <a:tr h="31597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  <a:cs typeface="Arial" pitchFamily="34" charset="0"/>
                        </a:rPr>
                        <a:t>최종 보고서</a:t>
                      </a: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  <a:alpha val="4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aseline="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936865"/>
                  </a:ext>
                </a:extLst>
              </a:tr>
            </a:tbl>
          </a:graphicData>
        </a:graphic>
      </p:graphicFrame>
      <p:sp>
        <p:nvSpPr>
          <p:cNvPr id="76" name="왼쪽 대괄호 75">
            <a:extLst>
              <a:ext uri="{FF2B5EF4-FFF2-40B4-BE49-F238E27FC236}">
                <a16:creationId xmlns:a16="http://schemas.microsoft.com/office/drawing/2014/main" id="{4FF897FC-3F05-4416-9075-FD3A2450063A}"/>
              </a:ext>
            </a:extLst>
          </p:cNvPr>
          <p:cNvSpPr/>
          <p:nvPr/>
        </p:nvSpPr>
        <p:spPr>
          <a:xfrm>
            <a:off x="1076325" y="1990725"/>
            <a:ext cx="109537" cy="2219325"/>
          </a:xfrm>
          <a:prstGeom prst="leftBracket">
            <a:avLst/>
          </a:prstGeom>
          <a:ln w="28575">
            <a:solidFill>
              <a:srgbClr val="263E8A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왼쪽 대괄호 76">
            <a:extLst>
              <a:ext uri="{FF2B5EF4-FFF2-40B4-BE49-F238E27FC236}">
                <a16:creationId xmlns:a16="http://schemas.microsoft.com/office/drawing/2014/main" id="{30B7BE1D-85A0-40FD-9190-EBD696D5793F}"/>
              </a:ext>
            </a:extLst>
          </p:cNvPr>
          <p:cNvSpPr/>
          <p:nvPr/>
        </p:nvSpPr>
        <p:spPr>
          <a:xfrm>
            <a:off x="1076325" y="4505325"/>
            <a:ext cx="109537" cy="1323975"/>
          </a:xfrm>
          <a:prstGeom prst="leftBracket">
            <a:avLst/>
          </a:prstGeom>
          <a:ln w="28575">
            <a:solidFill>
              <a:srgbClr val="263E8A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9DCBAD8-19F8-487A-A092-7AC410F1A2D3}"/>
              </a:ext>
            </a:extLst>
          </p:cNvPr>
          <p:cNvSpPr txBox="1"/>
          <p:nvPr/>
        </p:nvSpPr>
        <p:spPr>
          <a:xfrm>
            <a:off x="616753" y="2561778"/>
            <a:ext cx="3905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기본기능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F493BD5-FF2A-40F9-9451-DA27404D958C}"/>
              </a:ext>
            </a:extLst>
          </p:cNvPr>
          <p:cNvSpPr txBox="1"/>
          <p:nvPr/>
        </p:nvSpPr>
        <p:spPr>
          <a:xfrm>
            <a:off x="616753" y="4690258"/>
            <a:ext cx="3905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추가</a:t>
            </a:r>
            <a:endParaRPr lang="en-US" altLang="ko-KR" sz="1600" b="1" dirty="0">
              <a:solidFill>
                <a:schemeClr val="tx2">
                  <a:lumMod val="5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Arial" pitchFamily="34" charset="0"/>
            </a:endParaRPr>
          </a:p>
          <a:p>
            <a:r>
              <a:rPr lang="ko-KR" altLang="en-US" sz="16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기능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E6760472-AC4B-4A7D-9DE7-C7DF43B0CBEE}"/>
              </a:ext>
            </a:extLst>
          </p:cNvPr>
          <p:cNvSpPr txBox="1"/>
          <p:nvPr/>
        </p:nvSpPr>
        <p:spPr>
          <a:xfrm>
            <a:off x="5079561" y="933080"/>
            <a:ext cx="3332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0020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전체 계획 및 개인 세부일정</a:t>
            </a: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4C1DA26D-2CBE-4CB5-ACB3-4A9CD523967F}"/>
              </a:ext>
            </a:extLst>
          </p:cNvPr>
          <p:cNvSpPr/>
          <p:nvPr/>
        </p:nvSpPr>
        <p:spPr>
          <a:xfrm>
            <a:off x="10610850" y="436612"/>
            <a:ext cx="238125" cy="231686"/>
          </a:xfrm>
          <a:prstGeom prst="ellipse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6A45117-94C8-4EE1-95D7-8B6C4F658D7C}"/>
              </a:ext>
            </a:extLst>
          </p:cNvPr>
          <p:cNvSpPr/>
          <p:nvPr/>
        </p:nvSpPr>
        <p:spPr>
          <a:xfrm>
            <a:off x="10610850" y="734978"/>
            <a:ext cx="238125" cy="231686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38A664E-1142-45E8-A0ED-0E524AA2C66C}"/>
              </a:ext>
            </a:extLst>
          </p:cNvPr>
          <p:cNvSpPr/>
          <p:nvPr/>
        </p:nvSpPr>
        <p:spPr>
          <a:xfrm>
            <a:off x="10610850" y="1028586"/>
            <a:ext cx="238125" cy="23168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6371893-7F6A-4055-80A7-560E80FD306C}"/>
              </a:ext>
            </a:extLst>
          </p:cNvPr>
          <p:cNvSpPr txBox="1"/>
          <p:nvPr/>
        </p:nvSpPr>
        <p:spPr>
          <a:xfrm>
            <a:off x="10848975" y="424639"/>
            <a:ext cx="742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공통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8E3497E-143B-4FC2-8639-B90FA1C34B73}"/>
              </a:ext>
            </a:extLst>
          </p:cNvPr>
          <p:cNvSpPr txBox="1"/>
          <p:nvPr/>
        </p:nvSpPr>
        <p:spPr>
          <a:xfrm>
            <a:off x="10848975" y="711194"/>
            <a:ext cx="742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이효진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AE67A16-96EF-4AF1-8CCD-46DF21727CFA}"/>
              </a:ext>
            </a:extLst>
          </p:cNvPr>
          <p:cNvSpPr txBox="1"/>
          <p:nvPr/>
        </p:nvSpPr>
        <p:spPr>
          <a:xfrm>
            <a:off x="10863263" y="1006469"/>
            <a:ext cx="7423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tx2">
                    <a:lumMod val="5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Arial" pitchFamily="34" charset="0"/>
              </a:rPr>
              <a:t>박재현</a:t>
            </a:r>
          </a:p>
        </p:txBody>
      </p:sp>
    </p:spTree>
    <p:extLst>
      <p:ext uri="{BB962C8B-B14F-4D97-AF65-F5344CB8AC3E}">
        <p14:creationId xmlns:p14="http://schemas.microsoft.com/office/powerpoint/2010/main" val="3442627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FB0FF9E4-07A2-4127-8544-86F0A9E527D9}"/>
              </a:ext>
            </a:extLst>
          </p:cNvPr>
          <p:cNvSpPr/>
          <p:nvPr/>
        </p:nvSpPr>
        <p:spPr>
          <a:xfrm>
            <a:off x="0" y="103040"/>
            <a:ext cx="12192000" cy="147740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7000">
                <a:schemeClr val="bg1">
                  <a:alpha val="30000"/>
                </a:schemeClr>
              </a:gs>
              <a:gs pos="60000">
                <a:srgbClr val="FFFFFF"/>
              </a:gs>
              <a:gs pos="40000">
                <a:srgbClr val="FFFFFF"/>
              </a:gs>
              <a:gs pos="18000">
                <a:schemeClr val="bg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lin ang="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 Placeholder 1">
            <a:extLst>
              <a:ext uri="{FF2B5EF4-FFF2-40B4-BE49-F238E27FC236}">
                <a16:creationId xmlns:a16="http://schemas.microsoft.com/office/drawing/2014/main" id="{FAA390F2-9D76-475A-9E90-69028762E8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54089"/>
            <a:ext cx="12192000" cy="768085"/>
          </a:xfrm>
        </p:spPr>
        <p:txBody>
          <a:bodyPr/>
          <a:lstStyle/>
          <a:p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3. Facts and figures</a:t>
            </a:r>
            <a:endParaRPr lang="ko-KR" altLang="en-US" dirty="0">
              <a:solidFill>
                <a:srgbClr val="263E8A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41" name="텍스트 개체 틀 5">
            <a:extLst>
              <a:ext uri="{FF2B5EF4-FFF2-40B4-BE49-F238E27FC236}">
                <a16:creationId xmlns:a16="http://schemas.microsoft.com/office/drawing/2014/main" id="{09A5C9DF-8374-4DB0-871F-E719AE33FB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155105" y="1046426"/>
            <a:ext cx="12192000" cy="384043"/>
          </a:xfrm>
        </p:spPr>
        <p:txBody>
          <a:bodyPr/>
          <a:lstStyle/>
          <a:p>
            <a:r>
              <a:rPr lang="ko-KR" altLang="en-US" dirty="0">
                <a:solidFill>
                  <a:srgbClr val="0020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적용 기술 및 개발환경 소개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FDA95DC-D4E8-4966-8039-78AD385ED8FF}"/>
              </a:ext>
            </a:extLst>
          </p:cNvPr>
          <p:cNvSpPr txBox="1"/>
          <p:nvPr/>
        </p:nvSpPr>
        <p:spPr>
          <a:xfrm>
            <a:off x="1619247" y="1859359"/>
            <a:ext cx="1533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1">
                    <a:lumMod val="50000"/>
                  </a:schemeClr>
                </a:solidFill>
                <a:latin typeface="Copperplate Gothic Bold" panose="020E0705020206020404" pitchFamily="34" charset="0"/>
                <a:ea typeface="DX하늘구름" panose="02020600000000000000" pitchFamily="18" charset="-127"/>
                <a:cs typeface="Arial" pitchFamily="34" charset="0"/>
              </a:rPr>
              <a:t>Tech</a:t>
            </a:r>
            <a:endParaRPr lang="ko-KR" altLang="en-US" sz="3200" b="1" dirty="0">
              <a:solidFill>
                <a:schemeClr val="accent1">
                  <a:lumMod val="50000"/>
                </a:schemeClr>
              </a:solidFill>
              <a:latin typeface="Copperplate Gothic Bold" panose="020E0705020206020404" pitchFamily="34" charset="0"/>
              <a:ea typeface="DX하늘구름" panose="02020600000000000000" pitchFamily="18" charset="-127"/>
              <a:cs typeface="Arial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86AC108-AA50-4039-B694-6EE15848665F}"/>
              </a:ext>
            </a:extLst>
          </p:cNvPr>
          <p:cNvGrpSpPr/>
          <p:nvPr/>
        </p:nvGrpSpPr>
        <p:grpSpPr>
          <a:xfrm>
            <a:off x="4599653" y="2162294"/>
            <a:ext cx="2752844" cy="3705316"/>
            <a:chOff x="5248521" y="2650316"/>
            <a:chExt cx="2752844" cy="3705316"/>
          </a:xfrm>
        </p:grpSpPr>
        <p:sp>
          <p:nvSpPr>
            <p:cNvPr id="92" name="Rectangle 5">
              <a:extLst>
                <a:ext uri="{FF2B5EF4-FFF2-40B4-BE49-F238E27FC236}">
                  <a16:creationId xmlns:a16="http://schemas.microsoft.com/office/drawing/2014/main" id="{6A0B7336-C89A-47FE-A2E4-AFC5B17EAE1E}"/>
                </a:ext>
              </a:extLst>
            </p:cNvPr>
            <p:cNvSpPr/>
            <p:nvPr/>
          </p:nvSpPr>
          <p:spPr>
            <a:xfrm>
              <a:off x="5248521" y="3656179"/>
              <a:ext cx="2752844" cy="2699453"/>
            </a:xfrm>
            <a:custGeom>
              <a:avLst/>
              <a:gdLst>
                <a:gd name="connsiteX0" fmla="*/ 305796 w 1944216"/>
                <a:gd name="connsiteY0" fmla="*/ 0 h 1953032"/>
                <a:gd name="connsiteX1" fmla="*/ 440227 w 1944216"/>
                <a:gd name="connsiteY1" fmla="*/ 501707 h 1953032"/>
                <a:gd name="connsiteX2" fmla="*/ 441057 w 1944216"/>
                <a:gd name="connsiteY2" fmla="*/ 501707 h 1953032"/>
                <a:gd name="connsiteX3" fmla="*/ 487118 w 1944216"/>
                <a:gd name="connsiteY3" fmla="*/ 674936 h 1953032"/>
                <a:gd name="connsiteX4" fmla="*/ 486644 w 1944216"/>
                <a:gd name="connsiteY4" fmla="*/ 674936 h 1953032"/>
                <a:gd name="connsiteX5" fmla="*/ 548427 w 1944216"/>
                <a:gd name="connsiteY5" fmla="*/ 905512 h 1953032"/>
                <a:gd name="connsiteX6" fmla="*/ 613777 w 1944216"/>
                <a:gd name="connsiteY6" fmla="*/ 1151288 h 1953032"/>
                <a:gd name="connsiteX7" fmla="*/ 616347 w 1944216"/>
                <a:gd name="connsiteY7" fmla="*/ 1151294 h 1953032"/>
                <a:gd name="connsiteX8" fmla="*/ 616347 w 1944216"/>
                <a:gd name="connsiteY8" fmla="*/ 1152129 h 1953032"/>
                <a:gd name="connsiteX9" fmla="*/ 963091 w 1944216"/>
                <a:gd name="connsiteY9" fmla="*/ 1152129 h 1953032"/>
                <a:gd name="connsiteX10" fmla="*/ 1602741 w 1944216"/>
                <a:gd name="connsiteY10" fmla="*/ 1153669 h 1953032"/>
                <a:gd name="connsiteX11" fmla="*/ 1796867 w 1944216"/>
                <a:gd name="connsiteY11" fmla="*/ 501707 h 1953032"/>
                <a:gd name="connsiteX12" fmla="*/ 1852445 w 1944216"/>
                <a:gd name="connsiteY12" fmla="*/ 501707 h 1953032"/>
                <a:gd name="connsiteX13" fmla="*/ 1852445 w 1944216"/>
                <a:gd name="connsiteY13" fmla="*/ 503899 h 1953032"/>
                <a:gd name="connsiteX14" fmla="*/ 1880678 w 1944216"/>
                <a:gd name="connsiteY14" fmla="*/ 506601 h 1953032"/>
                <a:gd name="connsiteX15" fmla="*/ 1883944 w 1944216"/>
                <a:gd name="connsiteY15" fmla="*/ 507592 h 1953032"/>
                <a:gd name="connsiteX16" fmla="*/ 1940535 w 1944216"/>
                <a:gd name="connsiteY16" fmla="*/ 613499 h 1953032"/>
                <a:gd name="connsiteX17" fmla="*/ 1742623 w 1944216"/>
                <a:gd name="connsiteY17" fmla="*/ 1265630 h 1953032"/>
                <a:gd name="connsiteX18" fmla="*/ 1636716 w 1944216"/>
                <a:gd name="connsiteY18" fmla="*/ 1322221 h 1953032"/>
                <a:gd name="connsiteX19" fmla="*/ 1635884 w 1944216"/>
                <a:gd name="connsiteY19" fmla="*/ 1321969 h 1953032"/>
                <a:gd name="connsiteX20" fmla="*/ 660016 w 1944216"/>
                <a:gd name="connsiteY20" fmla="*/ 1321969 h 1953032"/>
                <a:gd name="connsiteX21" fmla="*/ 700378 w 1944216"/>
                <a:gd name="connsiteY21" fmla="*/ 1472600 h 1953032"/>
                <a:gd name="connsiteX22" fmla="*/ 1678511 w 1944216"/>
                <a:gd name="connsiteY22" fmla="*/ 1472600 h 1953032"/>
                <a:gd name="connsiteX23" fmla="*/ 1678511 w 1944216"/>
                <a:gd name="connsiteY23" fmla="*/ 1640438 h 1953032"/>
                <a:gd name="connsiteX24" fmla="*/ 1758697 w 1944216"/>
                <a:gd name="connsiteY24" fmla="*/ 1783795 h 1953032"/>
                <a:gd name="connsiteX25" fmla="*/ 1589460 w 1944216"/>
                <a:gd name="connsiteY25" fmla="*/ 1953032 h 1953032"/>
                <a:gd name="connsiteX26" fmla="*/ 1420223 w 1944216"/>
                <a:gd name="connsiteY26" fmla="*/ 1783795 h 1953032"/>
                <a:gd name="connsiteX27" fmla="*/ 1491967 w 1944216"/>
                <a:gd name="connsiteY27" fmla="*/ 1645830 h 1953032"/>
                <a:gd name="connsiteX28" fmla="*/ 746794 w 1944216"/>
                <a:gd name="connsiteY28" fmla="*/ 1645830 h 1953032"/>
                <a:gd name="connsiteX29" fmla="*/ 747053 w 1944216"/>
                <a:gd name="connsiteY29" fmla="*/ 1646798 h 1953032"/>
                <a:gd name="connsiteX30" fmla="*/ 817625 w 1944216"/>
                <a:gd name="connsiteY30" fmla="*/ 1783795 h 1953032"/>
                <a:gd name="connsiteX31" fmla="*/ 648388 w 1944216"/>
                <a:gd name="connsiteY31" fmla="*/ 1953032 h 1953032"/>
                <a:gd name="connsiteX32" fmla="*/ 479151 w 1944216"/>
                <a:gd name="connsiteY32" fmla="*/ 1783795 h 1953032"/>
                <a:gd name="connsiteX33" fmla="*/ 565162 w 1944216"/>
                <a:gd name="connsiteY33" fmla="*/ 1637276 h 1953032"/>
                <a:gd name="connsiteX34" fmla="*/ 175355 w 1944216"/>
                <a:gd name="connsiteY34" fmla="*/ 182498 h 1953032"/>
                <a:gd name="connsiteX35" fmla="*/ 0 w 1944216"/>
                <a:gd name="connsiteY35" fmla="*/ 182498 h 1953032"/>
                <a:gd name="connsiteX36" fmla="*/ 0 w 1944216"/>
                <a:gd name="connsiteY36" fmla="*/ 9269 h 1953032"/>
                <a:gd name="connsiteX37" fmla="*/ 305796 w 1944216"/>
                <a:gd name="connsiteY37" fmla="*/ 0 h 1953032"/>
                <a:gd name="connsiteX0" fmla="*/ 305796 w 1940535"/>
                <a:gd name="connsiteY0" fmla="*/ 0 h 1953032"/>
                <a:gd name="connsiteX1" fmla="*/ 440227 w 1940535"/>
                <a:gd name="connsiteY1" fmla="*/ 501707 h 1953032"/>
                <a:gd name="connsiteX2" fmla="*/ 441057 w 1940535"/>
                <a:gd name="connsiteY2" fmla="*/ 501707 h 1953032"/>
                <a:gd name="connsiteX3" fmla="*/ 487118 w 1940535"/>
                <a:gd name="connsiteY3" fmla="*/ 674936 h 1953032"/>
                <a:gd name="connsiteX4" fmla="*/ 486644 w 1940535"/>
                <a:gd name="connsiteY4" fmla="*/ 674936 h 1953032"/>
                <a:gd name="connsiteX5" fmla="*/ 548427 w 1940535"/>
                <a:gd name="connsiteY5" fmla="*/ 905512 h 1953032"/>
                <a:gd name="connsiteX6" fmla="*/ 613777 w 1940535"/>
                <a:gd name="connsiteY6" fmla="*/ 1151288 h 1953032"/>
                <a:gd name="connsiteX7" fmla="*/ 616347 w 1940535"/>
                <a:gd name="connsiteY7" fmla="*/ 1151294 h 1953032"/>
                <a:gd name="connsiteX8" fmla="*/ 616347 w 1940535"/>
                <a:gd name="connsiteY8" fmla="*/ 1152129 h 1953032"/>
                <a:gd name="connsiteX9" fmla="*/ 963091 w 1940535"/>
                <a:gd name="connsiteY9" fmla="*/ 1152129 h 1953032"/>
                <a:gd name="connsiteX10" fmla="*/ 1602741 w 1940535"/>
                <a:gd name="connsiteY10" fmla="*/ 1153669 h 1953032"/>
                <a:gd name="connsiteX11" fmla="*/ 1796867 w 1940535"/>
                <a:gd name="connsiteY11" fmla="*/ 501707 h 1953032"/>
                <a:gd name="connsiteX12" fmla="*/ 1852445 w 1940535"/>
                <a:gd name="connsiteY12" fmla="*/ 501707 h 1953032"/>
                <a:gd name="connsiteX13" fmla="*/ 1852445 w 1940535"/>
                <a:gd name="connsiteY13" fmla="*/ 503899 h 1953032"/>
                <a:gd name="connsiteX14" fmla="*/ 1880678 w 1940535"/>
                <a:gd name="connsiteY14" fmla="*/ 506601 h 1953032"/>
                <a:gd name="connsiteX15" fmla="*/ 1940535 w 1940535"/>
                <a:gd name="connsiteY15" fmla="*/ 613499 h 1953032"/>
                <a:gd name="connsiteX16" fmla="*/ 1742623 w 1940535"/>
                <a:gd name="connsiteY16" fmla="*/ 1265630 h 1953032"/>
                <a:gd name="connsiteX17" fmla="*/ 1636716 w 1940535"/>
                <a:gd name="connsiteY17" fmla="*/ 1322221 h 1953032"/>
                <a:gd name="connsiteX18" fmla="*/ 1635884 w 1940535"/>
                <a:gd name="connsiteY18" fmla="*/ 1321969 h 1953032"/>
                <a:gd name="connsiteX19" fmla="*/ 660016 w 1940535"/>
                <a:gd name="connsiteY19" fmla="*/ 1321969 h 1953032"/>
                <a:gd name="connsiteX20" fmla="*/ 700378 w 1940535"/>
                <a:gd name="connsiteY20" fmla="*/ 1472600 h 1953032"/>
                <a:gd name="connsiteX21" fmla="*/ 1678511 w 1940535"/>
                <a:gd name="connsiteY21" fmla="*/ 1472600 h 1953032"/>
                <a:gd name="connsiteX22" fmla="*/ 1678511 w 1940535"/>
                <a:gd name="connsiteY22" fmla="*/ 1640438 h 1953032"/>
                <a:gd name="connsiteX23" fmla="*/ 1758697 w 1940535"/>
                <a:gd name="connsiteY23" fmla="*/ 1783795 h 1953032"/>
                <a:gd name="connsiteX24" fmla="*/ 1589460 w 1940535"/>
                <a:gd name="connsiteY24" fmla="*/ 1953032 h 1953032"/>
                <a:gd name="connsiteX25" fmla="*/ 1420223 w 1940535"/>
                <a:gd name="connsiteY25" fmla="*/ 1783795 h 1953032"/>
                <a:gd name="connsiteX26" fmla="*/ 1491967 w 1940535"/>
                <a:gd name="connsiteY26" fmla="*/ 1645830 h 1953032"/>
                <a:gd name="connsiteX27" fmla="*/ 746794 w 1940535"/>
                <a:gd name="connsiteY27" fmla="*/ 1645830 h 1953032"/>
                <a:gd name="connsiteX28" fmla="*/ 747053 w 1940535"/>
                <a:gd name="connsiteY28" fmla="*/ 1646798 h 1953032"/>
                <a:gd name="connsiteX29" fmla="*/ 817625 w 1940535"/>
                <a:gd name="connsiteY29" fmla="*/ 1783795 h 1953032"/>
                <a:gd name="connsiteX30" fmla="*/ 648388 w 1940535"/>
                <a:gd name="connsiteY30" fmla="*/ 1953032 h 1953032"/>
                <a:gd name="connsiteX31" fmla="*/ 479151 w 1940535"/>
                <a:gd name="connsiteY31" fmla="*/ 1783795 h 1953032"/>
                <a:gd name="connsiteX32" fmla="*/ 565162 w 1940535"/>
                <a:gd name="connsiteY32" fmla="*/ 1637276 h 1953032"/>
                <a:gd name="connsiteX33" fmla="*/ 175355 w 1940535"/>
                <a:gd name="connsiteY33" fmla="*/ 182498 h 1953032"/>
                <a:gd name="connsiteX34" fmla="*/ 0 w 1940535"/>
                <a:gd name="connsiteY34" fmla="*/ 182498 h 1953032"/>
                <a:gd name="connsiteX35" fmla="*/ 0 w 1940535"/>
                <a:gd name="connsiteY35" fmla="*/ 9269 h 1953032"/>
                <a:gd name="connsiteX36" fmla="*/ 305796 w 1940535"/>
                <a:gd name="connsiteY36" fmla="*/ 0 h 1953032"/>
                <a:gd name="connsiteX0" fmla="*/ 305796 w 1942940"/>
                <a:gd name="connsiteY0" fmla="*/ 0 h 1953032"/>
                <a:gd name="connsiteX1" fmla="*/ 440227 w 1942940"/>
                <a:gd name="connsiteY1" fmla="*/ 501707 h 1953032"/>
                <a:gd name="connsiteX2" fmla="*/ 441057 w 1942940"/>
                <a:gd name="connsiteY2" fmla="*/ 501707 h 1953032"/>
                <a:gd name="connsiteX3" fmla="*/ 487118 w 1942940"/>
                <a:gd name="connsiteY3" fmla="*/ 674936 h 1953032"/>
                <a:gd name="connsiteX4" fmla="*/ 486644 w 1942940"/>
                <a:gd name="connsiteY4" fmla="*/ 674936 h 1953032"/>
                <a:gd name="connsiteX5" fmla="*/ 548427 w 1942940"/>
                <a:gd name="connsiteY5" fmla="*/ 905512 h 1953032"/>
                <a:gd name="connsiteX6" fmla="*/ 613777 w 1942940"/>
                <a:gd name="connsiteY6" fmla="*/ 1151288 h 1953032"/>
                <a:gd name="connsiteX7" fmla="*/ 616347 w 1942940"/>
                <a:gd name="connsiteY7" fmla="*/ 1151294 h 1953032"/>
                <a:gd name="connsiteX8" fmla="*/ 616347 w 1942940"/>
                <a:gd name="connsiteY8" fmla="*/ 1152129 h 1953032"/>
                <a:gd name="connsiteX9" fmla="*/ 963091 w 1942940"/>
                <a:gd name="connsiteY9" fmla="*/ 1152129 h 1953032"/>
                <a:gd name="connsiteX10" fmla="*/ 1602741 w 1942940"/>
                <a:gd name="connsiteY10" fmla="*/ 1153669 h 1953032"/>
                <a:gd name="connsiteX11" fmla="*/ 1796867 w 1942940"/>
                <a:gd name="connsiteY11" fmla="*/ 501707 h 1953032"/>
                <a:gd name="connsiteX12" fmla="*/ 1852445 w 1942940"/>
                <a:gd name="connsiteY12" fmla="*/ 501707 h 1953032"/>
                <a:gd name="connsiteX13" fmla="*/ 1852445 w 1942940"/>
                <a:gd name="connsiteY13" fmla="*/ 503899 h 1953032"/>
                <a:gd name="connsiteX14" fmla="*/ 1940535 w 1942940"/>
                <a:gd name="connsiteY14" fmla="*/ 613499 h 1953032"/>
                <a:gd name="connsiteX15" fmla="*/ 1742623 w 1942940"/>
                <a:gd name="connsiteY15" fmla="*/ 1265630 h 1953032"/>
                <a:gd name="connsiteX16" fmla="*/ 1636716 w 1942940"/>
                <a:gd name="connsiteY16" fmla="*/ 1322221 h 1953032"/>
                <a:gd name="connsiteX17" fmla="*/ 1635884 w 1942940"/>
                <a:gd name="connsiteY17" fmla="*/ 1321969 h 1953032"/>
                <a:gd name="connsiteX18" fmla="*/ 660016 w 1942940"/>
                <a:gd name="connsiteY18" fmla="*/ 1321969 h 1953032"/>
                <a:gd name="connsiteX19" fmla="*/ 700378 w 1942940"/>
                <a:gd name="connsiteY19" fmla="*/ 1472600 h 1953032"/>
                <a:gd name="connsiteX20" fmla="*/ 1678511 w 1942940"/>
                <a:gd name="connsiteY20" fmla="*/ 1472600 h 1953032"/>
                <a:gd name="connsiteX21" fmla="*/ 1678511 w 1942940"/>
                <a:gd name="connsiteY21" fmla="*/ 1640438 h 1953032"/>
                <a:gd name="connsiteX22" fmla="*/ 1758697 w 1942940"/>
                <a:gd name="connsiteY22" fmla="*/ 1783795 h 1953032"/>
                <a:gd name="connsiteX23" fmla="*/ 1589460 w 1942940"/>
                <a:gd name="connsiteY23" fmla="*/ 1953032 h 1953032"/>
                <a:gd name="connsiteX24" fmla="*/ 1420223 w 1942940"/>
                <a:gd name="connsiteY24" fmla="*/ 1783795 h 1953032"/>
                <a:gd name="connsiteX25" fmla="*/ 1491967 w 1942940"/>
                <a:gd name="connsiteY25" fmla="*/ 1645830 h 1953032"/>
                <a:gd name="connsiteX26" fmla="*/ 746794 w 1942940"/>
                <a:gd name="connsiteY26" fmla="*/ 1645830 h 1953032"/>
                <a:gd name="connsiteX27" fmla="*/ 747053 w 1942940"/>
                <a:gd name="connsiteY27" fmla="*/ 1646798 h 1953032"/>
                <a:gd name="connsiteX28" fmla="*/ 817625 w 1942940"/>
                <a:gd name="connsiteY28" fmla="*/ 1783795 h 1953032"/>
                <a:gd name="connsiteX29" fmla="*/ 648388 w 1942940"/>
                <a:gd name="connsiteY29" fmla="*/ 1953032 h 1953032"/>
                <a:gd name="connsiteX30" fmla="*/ 479151 w 1942940"/>
                <a:gd name="connsiteY30" fmla="*/ 1783795 h 1953032"/>
                <a:gd name="connsiteX31" fmla="*/ 565162 w 1942940"/>
                <a:gd name="connsiteY31" fmla="*/ 1637276 h 1953032"/>
                <a:gd name="connsiteX32" fmla="*/ 175355 w 1942940"/>
                <a:gd name="connsiteY32" fmla="*/ 182498 h 1953032"/>
                <a:gd name="connsiteX33" fmla="*/ 0 w 1942940"/>
                <a:gd name="connsiteY33" fmla="*/ 182498 h 1953032"/>
                <a:gd name="connsiteX34" fmla="*/ 0 w 1942940"/>
                <a:gd name="connsiteY34" fmla="*/ 9269 h 1953032"/>
                <a:gd name="connsiteX35" fmla="*/ 305796 w 1942940"/>
                <a:gd name="connsiteY35" fmla="*/ 0 h 1953032"/>
                <a:gd name="connsiteX0" fmla="*/ 305796 w 1940535"/>
                <a:gd name="connsiteY0" fmla="*/ 0 h 1953032"/>
                <a:gd name="connsiteX1" fmla="*/ 440227 w 1940535"/>
                <a:gd name="connsiteY1" fmla="*/ 501707 h 1953032"/>
                <a:gd name="connsiteX2" fmla="*/ 441057 w 1940535"/>
                <a:gd name="connsiteY2" fmla="*/ 501707 h 1953032"/>
                <a:gd name="connsiteX3" fmla="*/ 487118 w 1940535"/>
                <a:gd name="connsiteY3" fmla="*/ 674936 h 1953032"/>
                <a:gd name="connsiteX4" fmla="*/ 486644 w 1940535"/>
                <a:gd name="connsiteY4" fmla="*/ 674936 h 1953032"/>
                <a:gd name="connsiteX5" fmla="*/ 548427 w 1940535"/>
                <a:gd name="connsiteY5" fmla="*/ 905512 h 1953032"/>
                <a:gd name="connsiteX6" fmla="*/ 613777 w 1940535"/>
                <a:gd name="connsiteY6" fmla="*/ 1151288 h 1953032"/>
                <a:gd name="connsiteX7" fmla="*/ 616347 w 1940535"/>
                <a:gd name="connsiteY7" fmla="*/ 1151294 h 1953032"/>
                <a:gd name="connsiteX8" fmla="*/ 616347 w 1940535"/>
                <a:gd name="connsiteY8" fmla="*/ 1152129 h 1953032"/>
                <a:gd name="connsiteX9" fmla="*/ 963091 w 1940535"/>
                <a:gd name="connsiteY9" fmla="*/ 1152129 h 1953032"/>
                <a:gd name="connsiteX10" fmla="*/ 1602741 w 1940535"/>
                <a:gd name="connsiteY10" fmla="*/ 1153669 h 1953032"/>
                <a:gd name="connsiteX11" fmla="*/ 1796867 w 1940535"/>
                <a:gd name="connsiteY11" fmla="*/ 501707 h 1953032"/>
                <a:gd name="connsiteX12" fmla="*/ 1852445 w 1940535"/>
                <a:gd name="connsiteY12" fmla="*/ 501707 h 1953032"/>
                <a:gd name="connsiteX13" fmla="*/ 1940535 w 1940535"/>
                <a:gd name="connsiteY13" fmla="*/ 613499 h 1953032"/>
                <a:gd name="connsiteX14" fmla="*/ 1742623 w 1940535"/>
                <a:gd name="connsiteY14" fmla="*/ 1265630 h 1953032"/>
                <a:gd name="connsiteX15" fmla="*/ 1636716 w 1940535"/>
                <a:gd name="connsiteY15" fmla="*/ 1322221 h 1953032"/>
                <a:gd name="connsiteX16" fmla="*/ 1635884 w 1940535"/>
                <a:gd name="connsiteY16" fmla="*/ 1321969 h 1953032"/>
                <a:gd name="connsiteX17" fmla="*/ 660016 w 1940535"/>
                <a:gd name="connsiteY17" fmla="*/ 1321969 h 1953032"/>
                <a:gd name="connsiteX18" fmla="*/ 700378 w 1940535"/>
                <a:gd name="connsiteY18" fmla="*/ 1472600 h 1953032"/>
                <a:gd name="connsiteX19" fmla="*/ 1678511 w 1940535"/>
                <a:gd name="connsiteY19" fmla="*/ 1472600 h 1953032"/>
                <a:gd name="connsiteX20" fmla="*/ 1678511 w 1940535"/>
                <a:gd name="connsiteY20" fmla="*/ 1640438 h 1953032"/>
                <a:gd name="connsiteX21" fmla="*/ 1758697 w 1940535"/>
                <a:gd name="connsiteY21" fmla="*/ 1783795 h 1953032"/>
                <a:gd name="connsiteX22" fmla="*/ 1589460 w 1940535"/>
                <a:gd name="connsiteY22" fmla="*/ 1953032 h 1953032"/>
                <a:gd name="connsiteX23" fmla="*/ 1420223 w 1940535"/>
                <a:gd name="connsiteY23" fmla="*/ 1783795 h 1953032"/>
                <a:gd name="connsiteX24" fmla="*/ 1491967 w 1940535"/>
                <a:gd name="connsiteY24" fmla="*/ 1645830 h 1953032"/>
                <a:gd name="connsiteX25" fmla="*/ 746794 w 1940535"/>
                <a:gd name="connsiteY25" fmla="*/ 1645830 h 1953032"/>
                <a:gd name="connsiteX26" fmla="*/ 747053 w 1940535"/>
                <a:gd name="connsiteY26" fmla="*/ 1646798 h 1953032"/>
                <a:gd name="connsiteX27" fmla="*/ 817625 w 1940535"/>
                <a:gd name="connsiteY27" fmla="*/ 1783795 h 1953032"/>
                <a:gd name="connsiteX28" fmla="*/ 648388 w 1940535"/>
                <a:gd name="connsiteY28" fmla="*/ 1953032 h 1953032"/>
                <a:gd name="connsiteX29" fmla="*/ 479151 w 1940535"/>
                <a:gd name="connsiteY29" fmla="*/ 1783795 h 1953032"/>
                <a:gd name="connsiteX30" fmla="*/ 565162 w 1940535"/>
                <a:gd name="connsiteY30" fmla="*/ 1637276 h 1953032"/>
                <a:gd name="connsiteX31" fmla="*/ 175355 w 1940535"/>
                <a:gd name="connsiteY31" fmla="*/ 182498 h 1953032"/>
                <a:gd name="connsiteX32" fmla="*/ 0 w 1940535"/>
                <a:gd name="connsiteY32" fmla="*/ 182498 h 1953032"/>
                <a:gd name="connsiteX33" fmla="*/ 0 w 1940535"/>
                <a:gd name="connsiteY33" fmla="*/ 9269 h 1953032"/>
                <a:gd name="connsiteX34" fmla="*/ 305796 w 1940535"/>
                <a:gd name="connsiteY34" fmla="*/ 0 h 1953032"/>
                <a:gd name="connsiteX0" fmla="*/ 305796 w 1940535"/>
                <a:gd name="connsiteY0" fmla="*/ 0 h 1953032"/>
                <a:gd name="connsiteX1" fmla="*/ 440227 w 1940535"/>
                <a:gd name="connsiteY1" fmla="*/ 501707 h 1953032"/>
                <a:gd name="connsiteX2" fmla="*/ 441057 w 1940535"/>
                <a:gd name="connsiteY2" fmla="*/ 501707 h 1953032"/>
                <a:gd name="connsiteX3" fmla="*/ 487118 w 1940535"/>
                <a:gd name="connsiteY3" fmla="*/ 674936 h 1953032"/>
                <a:gd name="connsiteX4" fmla="*/ 486644 w 1940535"/>
                <a:gd name="connsiteY4" fmla="*/ 674936 h 1953032"/>
                <a:gd name="connsiteX5" fmla="*/ 548427 w 1940535"/>
                <a:gd name="connsiteY5" fmla="*/ 905512 h 1953032"/>
                <a:gd name="connsiteX6" fmla="*/ 613777 w 1940535"/>
                <a:gd name="connsiteY6" fmla="*/ 1151288 h 1953032"/>
                <a:gd name="connsiteX7" fmla="*/ 616347 w 1940535"/>
                <a:gd name="connsiteY7" fmla="*/ 1151294 h 1953032"/>
                <a:gd name="connsiteX8" fmla="*/ 616347 w 1940535"/>
                <a:gd name="connsiteY8" fmla="*/ 1152129 h 1953032"/>
                <a:gd name="connsiteX9" fmla="*/ 963091 w 1940535"/>
                <a:gd name="connsiteY9" fmla="*/ 1152129 h 1953032"/>
                <a:gd name="connsiteX10" fmla="*/ 1602741 w 1940535"/>
                <a:gd name="connsiteY10" fmla="*/ 1153669 h 1953032"/>
                <a:gd name="connsiteX11" fmla="*/ 1796867 w 1940535"/>
                <a:gd name="connsiteY11" fmla="*/ 501707 h 1953032"/>
                <a:gd name="connsiteX12" fmla="*/ 1940535 w 1940535"/>
                <a:gd name="connsiteY12" fmla="*/ 613499 h 1953032"/>
                <a:gd name="connsiteX13" fmla="*/ 1742623 w 1940535"/>
                <a:gd name="connsiteY13" fmla="*/ 1265630 h 1953032"/>
                <a:gd name="connsiteX14" fmla="*/ 1636716 w 1940535"/>
                <a:gd name="connsiteY14" fmla="*/ 1322221 h 1953032"/>
                <a:gd name="connsiteX15" fmla="*/ 1635884 w 1940535"/>
                <a:gd name="connsiteY15" fmla="*/ 1321969 h 1953032"/>
                <a:gd name="connsiteX16" fmla="*/ 660016 w 1940535"/>
                <a:gd name="connsiteY16" fmla="*/ 1321969 h 1953032"/>
                <a:gd name="connsiteX17" fmla="*/ 700378 w 1940535"/>
                <a:gd name="connsiteY17" fmla="*/ 1472600 h 1953032"/>
                <a:gd name="connsiteX18" fmla="*/ 1678511 w 1940535"/>
                <a:gd name="connsiteY18" fmla="*/ 1472600 h 1953032"/>
                <a:gd name="connsiteX19" fmla="*/ 1678511 w 1940535"/>
                <a:gd name="connsiteY19" fmla="*/ 1640438 h 1953032"/>
                <a:gd name="connsiteX20" fmla="*/ 1758697 w 1940535"/>
                <a:gd name="connsiteY20" fmla="*/ 1783795 h 1953032"/>
                <a:gd name="connsiteX21" fmla="*/ 1589460 w 1940535"/>
                <a:gd name="connsiteY21" fmla="*/ 1953032 h 1953032"/>
                <a:gd name="connsiteX22" fmla="*/ 1420223 w 1940535"/>
                <a:gd name="connsiteY22" fmla="*/ 1783795 h 1953032"/>
                <a:gd name="connsiteX23" fmla="*/ 1491967 w 1940535"/>
                <a:gd name="connsiteY23" fmla="*/ 1645830 h 1953032"/>
                <a:gd name="connsiteX24" fmla="*/ 746794 w 1940535"/>
                <a:gd name="connsiteY24" fmla="*/ 1645830 h 1953032"/>
                <a:gd name="connsiteX25" fmla="*/ 747053 w 1940535"/>
                <a:gd name="connsiteY25" fmla="*/ 1646798 h 1953032"/>
                <a:gd name="connsiteX26" fmla="*/ 817625 w 1940535"/>
                <a:gd name="connsiteY26" fmla="*/ 1783795 h 1953032"/>
                <a:gd name="connsiteX27" fmla="*/ 648388 w 1940535"/>
                <a:gd name="connsiteY27" fmla="*/ 1953032 h 1953032"/>
                <a:gd name="connsiteX28" fmla="*/ 479151 w 1940535"/>
                <a:gd name="connsiteY28" fmla="*/ 1783795 h 1953032"/>
                <a:gd name="connsiteX29" fmla="*/ 565162 w 1940535"/>
                <a:gd name="connsiteY29" fmla="*/ 1637276 h 1953032"/>
                <a:gd name="connsiteX30" fmla="*/ 175355 w 1940535"/>
                <a:gd name="connsiteY30" fmla="*/ 182498 h 1953032"/>
                <a:gd name="connsiteX31" fmla="*/ 0 w 1940535"/>
                <a:gd name="connsiteY31" fmla="*/ 182498 h 1953032"/>
                <a:gd name="connsiteX32" fmla="*/ 0 w 1940535"/>
                <a:gd name="connsiteY32" fmla="*/ 9269 h 1953032"/>
                <a:gd name="connsiteX33" fmla="*/ 305796 w 1940535"/>
                <a:gd name="connsiteY33" fmla="*/ 0 h 1953032"/>
                <a:gd name="connsiteX0" fmla="*/ 305796 w 1940535"/>
                <a:gd name="connsiteY0" fmla="*/ 0 h 1953032"/>
                <a:gd name="connsiteX1" fmla="*/ 440227 w 1940535"/>
                <a:gd name="connsiteY1" fmla="*/ 501707 h 1953032"/>
                <a:gd name="connsiteX2" fmla="*/ 441057 w 1940535"/>
                <a:gd name="connsiteY2" fmla="*/ 501707 h 1953032"/>
                <a:gd name="connsiteX3" fmla="*/ 487118 w 1940535"/>
                <a:gd name="connsiteY3" fmla="*/ 674936 h 1953032"/>
                <a:gd name="connsiteX4" fmla="*/ 486644 w 1940535"/>
                <a:gd name="connsiteY4" fmla="*/ 674936 h 1953032"/>
                <a:gd name="connsiteX5" fmla="*/ 548427 w 1940535"/>
                <a:gd name="connsiteY5" fmla="*/ 905512 h 1953032"/>
                <a:gd name="connsiteX6" fmla="*/ 613777 w 1940535"/>
                <a:gd name="connsiteY6" fmla="*/ 1151288 h 1953032"/>
                <a:gd name="connsiteX7" fmla="*/ 616347 w 1940535"/>
                <a:gd name="connsiteY7" fmla="*/ 1151294 h 1953032"/>
                <a:gd name="connsiteX8" fmla="*/ 616347 w 1940535"/>
                <a:gd name="connsiteY8" fmla="*/ 1152129 h 1953032"/>
                <a:gd name="connsiteX9" fmla="*/ 963091 w 1940535"/>
                <a:gd name="connsiteY9" fmla="*/ 1152129 h 1953032"/>
                <a:gd name="connsiteX10" fmla="*/ 1602741 w 1940535"/>
                <a:gd name="connsiteY10" fmla="*/ 1153669 h 1953032"/>
                <a:gd name="connsiteX11" fmla="*/ 1796867 w 1940535"/>
                <a:gd name="connsiteY11" fmla="*/ 501707 h 1953032"/>
                <a:gd name="connsiteX12" fmla="*/ 1940535 w 1940535"/>
                <a:gd name="connsiteY12" fmla="*/ 613499 h 1953032"/>
                <a:gd name="connsiteX13" fmla="*/ 1742623 w 1940535"/>
                <a:gd name="connsiteY13" fmla="*/ 1265630 h 1953032"/>
                <a:gd name="connsiteX14" fmla="*/ 1636716 w 1940535"/>
                <a:gd name="connsiteY14" fmla="*/ 1322221 h 1953032"/>
                <a:gd name="connsiteX15" fmla="*/ 1635884 w 1940535"/>
                <a:gd name="connsiteY15" fmla="*/ 1321969 h 1953032"/>
                <a:gd name="connsiteX16" fmla="*/ 660016 w 1940535"/>
                <a:gd name="connsiteY16" fmla="*/ 1321969 h 1953032"/>
                <a:gd name="connsiteX17" fmla="*/ 700378 w 1940535"/>
                <a:gd name="connsiteY17" fmla="*/ 1472600 h 1953032"/>
                <a:gd name="connsiteX18" fmla="*/ 1678511 w 1940535"/>
                <a:gd name="connsiteY18" fmla="*/ 1472600 h 1953032"/>
                <a:gd name="connsiteX19" fmla="*/ 1678511 w 1940535"/>
                <a:gd name="connsiteY19" fmla="*/ 1640438 h 1953032"/>
                <a:gd name="connsiteX20" fmla="*/ 1758697 w 1940535"/>
                <a:gd name="connsiteY20" fmla="*/ 1783795 h 1953032"/>
                <a:gd name="connsiteX21" fmla="*/ 1589460 w 1940535"/>
                <a:gd name="connsiteY21" fmla="*/ 1953032 h 1953032"/>
                <a:gd name="connsiteX22" fmla="*/ 1420223 w 1940535"/>
                <a:gd name="connsiteY22" fmla="*/ 1783795 h 1953032"/>
                <a:gd name="connsiteX23" fmla="*/ 1491967 w 1940535"/>
                <a:gd name="connsiteY23" fmla="*/ 1645830 h 1953032"/>
                <a:gd name="connsiteX24" fmla="*/ 746794 w 1940535"/>
                <a:gd name="connsiteY24" fmla="*/ 1645830 h 1953032"/>
                <a:gd name="connsiteX25" fmla="*/ 747053 w 1940535"/>
                <a:gd name="connsiteY25" fmla="*/ 1646798 h 1953032"/>
                <a:gd name="connsiteX26" fmla="*/ 817625 w 1940535"/>
                <a:gd name="connsiteY26" fmla="*/ 1783795 h 1953032"/>
                <a:gd name="connsiteX27" fmla="*/ 648388 w 1940535"/>
                <a:gd name="connsiteY27" fmla="*/ 1953032 h 1953032"/>
                <a:gd name="connsiteX28" fmla="*/ 479151 w 1940535"/>
                <a:gd name="connsiteY28" fmla="*/ 1783795 h 1953032"/>
                <a:gd name="connsiteX29" fmla="*/ 565162 w 1940535"/>
                <a:gd name="connsiteY29" fmla="*/ 1637276 h 1953032"/>
                <a:gd name="connsiteX30" fmla="*/ 175355 w 1940535"/>
                <a:gd name="connsiteY30" fmla="*/ 182498 h 1953032"/>
                <a:gd name="connsiteX31" fmla="*/ 0 w 1940535"/>
                <a:gd name="connsiteY31" fmla="*/ 182498 h 1953032"/>
                <a:gd name="connsiteX32" fmla="*/ 0 w 1940535"/>
                <a:gd name="connsiteY32" fmla="*/ 9269 h 1953032"/>
                <a:gd name="connsiteX33" fmla="*/ 305796 w 1940535"/>
                <a:gd name="connsiteY33" fmla="*/ 0 h 1953032"/>
                <a:gd name="connsiteX0" fmla="*/ 305796 w 1946251"/>
                <a:gd name="connsiteY0" fmla="*/ 0 h 1953032"/>
                <a:gd name="connsiteX1" fmla="*/ 440227 w 1946251"/>
                <a:gd name="connsiteY1" fmla="*/ 501707 h 1953032"/>
                <a:gd name="connsiteX2" fmla="*/ 441057 w 1946251"/>
                <a:gd name="connsiteY2" fmla="*/ 501707 h 1953032"/>
                <a:gd name="connsiteX3" fmla="*/ 487118 w 1946251"/>
                <a:gd name="connsiteY3" fmla="*/ 674936 h 1953032"/>
                <a:gd name="connsiteX4" fmla="*/ 486644 w 1946251"/>
                <a:gd name="connsiteY4" fmla="*/ 674936 h 1953032"/>
                <a:gd name="connsiteX5" fmla="*/ 548427 w 1946251"/>
                <a:gd name="connsiteY5" fmla="*/ 905512 h 1953032"/>
                <a:gd name="connsiteX6" fmla="*/ 613777 w 1946251"/>
                <a:gd name="connsiteY6" fmla="*/ 1151288 h 1953032"/>
                <a:gd name="connsiteX7" fmla="*/ 616347 w 1946251"/>
                <a:gd name="connsiteY7" fmla="*/ 1151294 h 1953032"/>
                <a:gd name="connsiteX8" fmla="*/ 616347 w 1946251"/>
                <a:gd name="connsiteY8" fmla="*/ 1152129 h 1953032"/>
                <a:gd name="connsiteX9" fmla="*/ 963091 w 1946251"/>
                <a:gd name="connsiteY9" fmla="*/ 1152129 h 1953032"/>
                <a:gd name="connsiteX10" fmla="*/ 1602741 w 1946251"/>
                <a:gd name="connsiteY10" fmla="*/ 1153669 h 1953032"/>
                <a:gd name="connsiteX11" fmla="*/ 1796867 w 1946251"/>
                <a:gd name="connsiteY11" fmla="*/ 501707 h 1953032"/>
                <a:gd name="connsiteX12" fmla="*/ 1940535 w 1946251"/>
                <a:gd name="connsiteY12" fmla="*/ 613499 h 1953032"/>
                <a:gd name="connsiteX13" fmla="*/ 1742623 w 1946251"/>
                <a:gd name="connsiteY13" fmla="*/ 1265630 h 1953032"/>
                <a:gd name="connsiteX14" fmla="*/ 1636716 w 1946251"/>
                <a:gd name="connsiteY14" fmla="*/ 1322221 h 1953032"/>
                <a:gd name="connsiteX15" fmla="*/ 1635884 w 1946251"/>
                <a:gd name="connsiteY15" fmla="*/ 1321969 h 1953032"/>
                <a:gd name="connsiteX16" fmla="*/ 660016 w 1946251"/>
                <a:gd name="connsiteY16" fmla="*/ 1321969 h 1953032"/>
                <a:gd name="connsiteX17" fmla="*/ 700378 w 1946251"/>
                <a:gd name="connsiteY17" fmla="*/ 1472600 h 1953032"/>
                <a:gd name="connsiteX18" fmla="*/ 1678511 w 1946251"/>
                <a:gd name="connsiteY18" fmla="*/ 1472600 h 1953032"/>
                <a:gd name="connsiteX19" fmla="*/ 1678511 w 1946251"/>
                <a:gd name="connsiteY19" fmla="*/ 1640438 h 1953032"/>
                <a:gd name="connsiteX20" fmla="*/ 1758697 w 1946251"/>
                <a:gd name="connsiteY20" fmla="*/ 1783795 h 1953032"/>
                <a:gd name="connsiteX21" fmla="*/ 1589460 w 1946251"/>
                <a:gd name="connsiteY21" fmla="*/ 1953032 h 1953032"/>
                <a:gd name="connsiteX22" fmla="*/ 1420223 w 1946251"/>
                <a:gd name="connsiteY22" fmla="*/ 1783795 h 1953032"/>
                <a:gd name="connsiteX23" fmla="*/ 1491967 w 1946251"/>
                <a:gd name="connsiteY23" fmla="*/ 1645830 h 1953032"/>
                <a:gd name="connsiteX24" fmla="*/ 746794 w 1946251"/>
                <a:gd name="connsiteY24" fmla="*/ 1645830 h 1953032"/>
                <a:gd name="connsiteX25" fmla="*/ 747053 w 1946251"/>
                <a:gd name="connsiteY25" fmla="*/ 1646798 h 1953032"/>
                <a:gd name="connsiteX26" fmla="*/ 817625 w 1946251"/>
                <a:gd name="connsiteY26" fmla="*/ 1783795 h 1953032"/>
                <a:gd name="connsiteX27" fmla="*/ 648388 w 1946251"/>
                <a:gd name="connsiteY27" fmla="*/ 1953032 h 1953032"/>
                <a:gd name="connsiteX28" fmla="*/ 479151 w 1946251"/>
                <a:gd name="connsiteY28" fmla="*/ 1783795 h 1953032"/>
                <a:gd name="connsiteX29" fmla="*/ 565162 w 1946251"/>
                <a:gd name="connsiteY29" fmla="*/ 1637276 h 1953032"/>
                <a:gd name="connsiteX30" fmla="*/ 175355 w 1946251"/>
                <a:gd name="connsiteY30" fmla="*/ 182498 h 1953032"/>
                <a:gd name="connsiteX31" fmla="*/ 0 w 1946251"/>
                <a:gd name="connsiteY31" fmla="*/ 182498 h 1953032"/>
                <a:gd name="connsiteX32" fmla="*/ 0 w 1946251"/>
                <a:gd name="connsiteY32" fmla="*/ 9269 h 1953032"/>
                <a:gd name="connsiteX33" fmla="*/ 305796 w 1946251"/>
                <a:gd name="connsiteY33" fmla="*/ 0 h 195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946251" h="1953032">
                  <a:moveTo>
                    <a:pt x="305796" y="0"/>
                  </a:moveTo>
                  <a:lnTo>
                    <a:pt x="440227" y="501707"/>
                  </a:lnTo>
                  <a:lnTo>
                    <a:pt x="441057" y="501707"/>
                  </a:lnTo>
                  <a:lnTo>
                    <a:pt x="487118" y="674936"/>
                  </a:lnTo>
                  <a:lnTo>
                    <a:pt x="486644" y="674936"/>
                  </a:lnTo>
                  <a:lnTo>
                    <a:pt x="548427" y="905512"/>
                  </a:lnTo>
                  <a:lnTo>
                    <a:pt x="613777" y="1151288"/>
                  </a:lnTo>
                  <a:lnTo>
                    <a:pt x="616347" y="1151294"/>
                  </a:lnTo>
                  <a:lnTo>
                    <a:pt x="616347" y="1152129"/>
                  </a:lnTo>
                  <a:lnTo>
                    <a:pt x="963091" y="1152129"/>
                  </a:lnTo>
                  <a:lnTo>
                    <a:pt x="1602741" y="1153669"/>
                  </a:lnTo>
                  <a:lnTo>
                    <a:pt x="1796867" y="501707"/>
                  </a:lnTo>
                  <a:cubicBezTo>
                    <a:pt x="1879925" y="426429"/>
                    <a:pt x="1970018" y="548099"/>
                    <a:pt x="1940535" y="613499"/>
                  </a:cubicBezTo>
                  <a:lnTo>
                    <a:pt x="1742623" y="1265630"/>
                  </a:lnTo>
                  <a:cubicBezTo>
                    <a:pt x="1729005" y="1310503"/>
                    <a:pt x="1681589" y="1335840"/>
                    <a:pt x="1636716" y="1322221"/>
                  </a:cubicBezTo>
                  <a:lnTo>
                    <a:pt x="1635884" y="1321969"/>
                  </a:lnTo>
                  <a:lnTo>
                    <a:pt x="660016" y="1321969"/>
                  </a:lnTo>
                  <a:lnTo>
                    <a:pt x="700378" y="1472600"/>
                  </a:lnTo>
                  <a:lnTo>
                    <a:pt x="1678511" y="1472600"/>
                  </a:lnTo>
                  <a:lnTo>
                    <a:pt x="1678511" y="1640438"/>
                  </a:lnTo>
                  <a:cubicBezTo>
                    <a:pt x="1726758" y="1669888"/>
                    <a:pt x="1758697" y="1723112"/>
                    <a:pt x="1758697" y="1783795"/>
                  </a:cubicBezTo>
                  <a:cubicBezTo>
                    <a:pt x="1758697" y="1877262"/>
                    <a:pt x="1682927" y="1953032"/>
                    <a:pt x="1589460" y="1953032"/>
                  </a:cubicBezTo>
                  <a:cubicBezTo>
                    <a:pt x="1495993" y="1953032"/>
                    <a:pt x="1420223" y="1877262"/>
                    <a:pt x="1420223" y="1783795"/>
                  </a:cubicBezTo>
                  <a:cubicBezTo>
                    <a:pt x="1420223" y="1726710"/>
                    <a:pt x="1448488" y="1676225"/>
                    <a:pt x="1491967" y="1645830"/>
                  </a:cubicBezTo>
                  <a:lnTo>
                    <a:pt x="746794" y="1645830"/>
                  </a:lnTo>
                  <a:cubicBezTo>
                    <a:pt x="746880" y="1646153"/>
                    <a:pt x="746967" y="1646475"/>
                    <a:pt x="747053" y="1646798"/>
                  </a:cubicBezTo>
                  <a:cubicBezTo>
                    <a:pt x="789898" y="1677191"/>
                    <a:pt x="817625" y="1727255"/>
                    <a:pt x="817625" y="1783795"/>
                  </a:cubicBezTo>
                  <a:cubicBezTo>
                    <a:pt x="817625" y="1877262"/>
                    <a:pt x="741855" y="1953032"/>
                    <a:pt x="648388" y="1953032"/>
                  </a:cubicBezTo>
                  <a:cubicBezTo>
                    <a:pt x="554921" y="1953032"/>
                    <a:pt x="479151" y="1877262"/>
                    <a:pt x="479151" y="1783795"/>
                  </a:cubicBezTo>
                  <a:cubicBezTo>
                    <a:pt x="479151" y="1720736"/>
                    <a:pt x="513641" y="1665730"/>
                    <a:pt x="565162" y="1637276"/>
                  </a:cubicBezTo>
                  <a:lnTo>
                    <a:pt x="175355" y="182498"/>
                  </a:lnTo>
                  <a:lnTo>
                    <a:pt x="0" y="182498"/>
                  </a:lnTo>
                  <a:lnTo>
                    <a:pt x="0" y="9269"/>
                  </a:lnTo>
                  <a:lnTo>
                    <a:pt x="30579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3" name="Oval 6">
              <a:extLst>
                <a:ext uri="{FF2B5EF4-FFF2-40B4-BE49-F238E27FC236}">
                  <a16:creationId xmlns:a16="http://schemas.microsoft.com/office/drawing/2014/main" id="{8DFEBBC7-BF26-4118-AC1B-B0D6250F88EA}"/>
                </a:ext>
              </a:extLst>
            </p:cNvPr>
            <p:cNvSpPr/>
            <p:nvPr/>
          </p:nvSpPr>
          <p:spPr>
            <a:xfrm>
              <a:off x="5859859" y="3307828"/>
              <a:ext cx="916655" cy="895756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9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4" name="Oval 7">
              <a:extLst>
                <a:ext uri="{FF2B5EF4-FFF2-40B4-BE49-F238E27FC236}">
                  <a16:creationId xmlns:a16="http://schemas.microsoft.com/office/drawing/2014/main" id="{952F663E-E5DC-49A1-BAFF-8644F84EDE6E}"/>
                </a:ext>
              </a:extLst>
            </p:cNvPr>
            <p:cNvSpPr/>
            <p:nvPr/>
          </p:nvSpPr>
          <p:spPr>
            <a:xfrm>
              <a:off x="6859700" y="3637093"/>
              <a:ext cx="916655" cy="895756"/>
            </a:xfrm>
            <a:prstGeom prst="ellipse">
              <a:avLst/>
            </a:prstGeom>
            <a:solidFill>
              <a:schemeClr val="accent1">
                <a:lumMod val="75000"/>
                <a:alpha val="9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5" name="Oval 8">
              <a:extLst>
                <a:ext uri="{FF2B5EF4-FFF2-40B4-BE49-F238E27FC236}">
                  <a16:creationId xmlns:a16="http://schemas.microsoft.com/office/drawing/2014/main" id="{81B0315D-004D-4B91-864F-84745214B7A9}"/>
                </a:ext>
              </a:extLst>
            </p:cNvPr>
            <p:cNvSpPr/>
            <p:nvPr/>
          </p:nvSpPr>
          <p:spPr>
            <a:xfrm>
              <a:off x="6131436" y="4288103"/>
              <a:ext cx="916655" cy="89575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6" name="Oval 9">
              <a:extLst>
                <a:ext uri="{FF2B5EF4-FFF2-40B4-BE49-F238E27FC236}">
                  <a16:creationId xmlns:a16="http://schemas.microsoft.com/office/drawing/2014/main" id="{AB675B4A-E953-4EAD-A1EA-90685990A029}"/>
                </a:ext>
              </a:extLst>
            </p:cNvPr>
            <p:cNvSpPr/>
            <p:nvPr/>
          </p:nvSpPr>
          <p:spPr>
            <a:xfrm>
              <a:off x="6693957" y="2650316"/>
              <a:ext cx="916655" cy="895756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7" name="Rectangle 9">
              <a:extLst>
                <a:ext uri="{FF2B5EF4-FFF2-40B4-BE49-F238E27FC236}">
                  <a16:creationId xmlns:a16="http://schemas.microsoft.com/office/drawing/2014/main" id="{2DAE1A15-9B43-408F-88FE-416ECE4DD205}"/>
                </a:ext>
              </a:extLst>
            </p:cNvPr>
            <p:cNvSpPr/>
            <p:nvPr/>
          </p:nvSpPr>
          <p:spPr>
            <a:xfrm>
              <a:off x="6361578" y="4527247"/>
              <a:ext cx="456374" cy="417467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Parallelogram 15">
              <a:extLst>
                <a:ext uri="{FF2B5EF4-FFF2-40B4-BE49-F238E27FC236}">
                  <a16:creationId xmlns:a16="http://schemas.microsoft.com/office/drawing/2014/main" id="{FCE59F89-A6A0-4D99-8FA7-72BADD4B216E}"/>
                </a:ext>
              </a:extLst>
            </p:cNvPr>
            <p:cNvSpPr/>
            <p:nvPr/>
          </p:nvSpPr>
          <p:spPr>
            <a:xfrm rot="16200000">
              <a:off x="6073019" y="3484130"/>
              <a:ext cx="490335" cy="543153"/>
            </a:xfrm>
            <a:custGeom>
              <a:avLst/>
              <a:gdLst/>
              <a:ahLst/>
              <a:cxnLst/>
              <a:rect l="l" t="t" r="r" b="b"/>
              <a:pathLst>
                <a:path w="2993176" h="3240001">
                  <a:moveTo>
                    <a:pt x="1299907" y="647892"/>
                  </a:moveTo>
                  <a:lnTo>
                    <a:pt x="665509" y="1620000"/>
                  </a:lnTo>
                  <a:lnTo>
                    <a:pt x="1299907" y="2592108"/>
                  </a:lnTo>
                  <a:lnTo>
                    <a:pt x="634398" y="2592108"/>
                  </a:lnTo>
                  <a:lnTo>
                    <a:pt x="0" y="1620000"/>
                  </a:lnTo>
                  <a:lnTo>
                    <a:pt x="634398" y="647892"/>
                  </a:lnTo>
                  <a:close/>
                  <a:moveTo>
                    <a:pt x="2993176" y="1620001"/>
                  </a:moveTo>
                  <a:lnTo>
                    <a:pt x="1913056" y="3240001"/>
                  </a:lnTo>
                  <a:lnTo>
                    <a:pt x="1782206" y="3043749"/>
                  </a:lnTo>
                  <a:lnTo>
                    <a:pt x="1110064" y="3043749"/>
                  </a:lnTo>
                  <a:cubicBezTo>
                    <a:pt x="1089036" y="3096599"/>
                    <a:pt x="1037333" y="3133759"/>
                    <a:pt x="976952" y="3133759"/>
                  </a:cubicBezTo>
                  <a:cubicBezTo>
                    <a:pt x="923853" y="3133759"/>
                    <a:pt x="877466" y="3105022"/>
                    <a:pt x="854540" y="3061058"/>
                  </a:cubicBezTo>
                  <a:lnTo>
                    <a:pt x="302383" y="3169763"/>
                  </a:lnTo>
                  <a:lnTo>
                    <a:pt x="302383" y="2809723"/>
                  </a:lnTo>
                  <a:lnTo>
                    <a:pt x="854540" y="2918427"/>
                  </a:lnTo>
                  <a:cubicBezTo>
                    <a:pt x="877466" y="2874463"/>
                    <a:pt x="923853" y="2845727"/>
                    <a:pt x="976952" y="2845727"/>
                  </a:cubicBezTo>
                  <a:cubicBezTo>
                    <a:pt x="1037333" y="2845727"/>
                    <a:pt x="1089036" y="2882887"/>
                    <a:pt x="1110064" y="2935737"/>
                  </a:cubicBezTo>
                  <a:lnTo>
                    <a:pt x="1710190" y="2935737"/>
                  </a:lnTo>
                  <a:lnTo>
                    <a:pt x="832936" y="1620001"/>
                  </a:lnTo>
                  <a:lnTo>
                    <a:pt x="191305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0" name="Round Same Side Corner Rectangle 6">
              <a:extLst>
                <a:ext uri="{FF2B5EF4-FFF2-40B4-BE49-F238E27FC236}">
                  <a16:creationId xmlns:a16="http://schemas.microsoft.com/office/drawing/2014/main" id="{479B8F88-AB20-4562-8E31-FAC17A54E07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7076648" y="2787886"/>
              <a:ext cx="151272" cy="620618"/>
            </a:xfrm>
            <a:custGeom>
              <a:avLst/>
              <a:gdLst/>
              <a:ahLst/>
              <a:cxnLst/>
              <a:rect l="l" t="t" r="r" b="b"/>
              <a:pathLst>
                <a:path w="1035916" h="4153123">
                  <a:moveTo>
                    <a:pt x="277501" y="3759099"/>
                  </a:moveTo>
                  <a:lnTo>
                    <a:pt x="758408" y="3759099"/>
                  </a:lnTo>
                  <a:lnTo>
                    <a:pt x="517954" y="4153123"/>
                  </a:lnTo>
                  <a:close/>
                  <a:moveTo>
                    <a:pt x="42612" y="2944898"/>
                  </a:moveTo>
                  <a:cubicBezTo>
                    <a:pt x="153922" y="2941505"/>
                    <a:pt x="246502" y="2889483"/>
                    <a:pt x="275675" y="2819018"/>
                  </a:cubicBezTo>
                  <a:cubicBezTo>
                    <a:pt x="304648" y="2892614"/>
                    <a:pt x="403763" y="2945872"/>
                    <a:pt x="521107" y="2945872"/>
                  </a:cubicBezTo>
                  <a:cubicBezTo>
                    <a:pt x="638453" y="2945872"/>
                    <a:pt x="737567" y="2892613"/>
                    <a:pt x="766540" y="2819017"/>
                  </a:cubicBezTo>
                  <a:cubicBezTo>
                    <a:pt x="795133" y="2888142"/>
                    <a:pt x="884783" y="2939514"/>
                    <a:pt x="993299" y="2944464"/>
                  </a:cubicBezTo>
                  <a:lnTo>
                    <a:pt x="776840" y="3657264"/>
                  </a:lnTo>
                  <a:lnTo>
                    <a:pt x="258940" y="3657264"/>
                  </a:lnTo>
                  <a:close/>
                  <a:moveTo>
                    <a:pt x="809102" y="564558"/>
                  </a:moveTo>
                  <a:lnTo>
                    <a:pt x="1035914" y="564558"/>
                  </a:lnTo>
                  <a:lnTo>
                    <a:pt x="1035915" y="2838682"/>
                  </a:lnTo>
                  <a:cubicBezTo>
                    <a:pt x="1029586" y="2840409"/>
                    <a:pt x="1023074" y="2840731"/>
                    <a:pt x="1016490" y="2840731"/>
                  </a:cubicBezTo>
                  <a:cubicBezTo>
                    <a:pt x="901952" y="2840731"/>
                    <a:pt x="809102" y="2743612"/>
                    <a:pt x="809101" y="2623810"/>
                  </a:cubicBezTo>
                  <a:close/>
                  <a:moveTo>
                    <a:pt x="310569" y="564558"/>
                  </a:moveTo>
                  <a:lnTo>
                    <a:pt x="725347" y="564558"/>
                  </a:lnTo>
                  <a:lnTo>
                    <a:pt x="725347" y="2633342"/>
                  </a:lnTo>
                  <a:cubicBezTo>
                    <a:pt x="725347" y="2747880"/>
                    <a:pt x="632496" y="2840731"/>
                    <a:pt x="517958" y="2840731"/>
                  </a:cubicBezTo>
                  <a:cubicBezTo>
                    <a:pt x="403420" y="2840731"/>
                    <a:pt x="310569" y="2747880"/>
                    <a:pt x="310569" y="2633342"/>
                  </a:cubicBezTo>
                  <a:close/>
                  <a:moveTo>
                    <a:pt x="0" y="564557"/>
                  </a:moveTo>
                  <a:lnTo>
                    <a:pt x="226813" y="564557"/>
                  </a:lnTo>
                  <a:lnTo>
                    <a:pt x="226813" y="2623810"/>
                  </a:lnTo>
                  <a:cubicBezTo>
                    <a:pt x="226813" y="2743612"/>
                    <a:pt x="133962" y="2840731"/>
                    <a:pt x="19424" y="2840730"/>
                  </a:cubicBezTo>
                  <a:cubicBezTo>
                    <a:pt x="12841" y="2840730"/>
                    <a:pt x="6329" y="2840409"/>
                    <a:pt x="0" y="2838682"/>
                  </a:cubicBezTo>
                  <a:close/>
                  <a:moveTo>
                    <a:pt x="71964" y="71964"/>
                  </a:moveTo>
                  <a:cubicBezTo>
                    <a:pt x="116427" y="27501"/>
                    <a:pt x="177852" y="0"/>
                    <a:pt x="245701" y="0"/>
                  </a:cubicBezTo>
                  <a:lnTo>
                    <a:pt x="790215" y="0"/>
                  </a:lnTo>
                  <a:cubicBezTo>
                    <a:pt x="925912" y="0"/>
                    <a:pt x="1035916" y="110004"/>
                    <a:pt x="1035916" y="245701"/>
                  </a:cubicBezTo>
                  <a:cubicBezTo>
                    <a:pt x="1035916" y="327601"/>
                    <a:pt x="1035915" y="409501"/>
                    <a:pt x="1035915" y="491401"/>
                  </a:cubicBezTo>
                  <a:lnTo>
                    <a:pt x="0" y="491401"/>
                  </a:lnTo>
                  <a:lnTo>
                    <a:pt x="0" y="245701"/>
                  </a:lnTo>
                  <a:cubicBezTo>
                    <a:pt x="0" y="177853"/>
                    <a:pt x="27501" y="116427"/>
                    <a:pt x="71964" y="719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3" name="Rounded Rectangle 20">
              <a:extLst>
                <a:ext uri="{FF2B5EF4-FFF2-40B4-BE49-F238E27FC236}">
                  <a16:creationId xmlns:a16="http://schemas.microsoft.com/office/drawing/2014/main" id="{89999684-F153-48BA-9B14-081DB27AC8B7}"/>
                </a:ext>
              </a:extLst>
            </p:cNvPr>
            <p:cNvSpPr>
              <a:spLocks noChangeAspect="1"/>
            </p:cNvSpPr>
            <p:nvPr/>
          </p:nvSpPr>
          <p:spPr>
            <a:xfrm rot="2160000">
              <a:off x="7053627" y="3840799"/>
              <a:ext cx="495903" cy="535072"/>
            </a:xfrm>
            <a:custGeom>
              <a:avLst/>
              <a:gdLst/>
              <a:ahLst/>
              <a:cxnLst/>
              <a:rect l="l" t="t" r="r" b="b"/>
              <a:pathLst>
                <a:path w="2735240" h="2951283">
                  <a:moveTo>
                    <a:pt x="945240" y="943134"/>
                  </a:moveTo>
                  <a:cubicBezTo>
                    <a:pt x="504657" y="1263236"/>
                    <a:pt x="406988" y="1879894"/>
                    <a:pt x="727090" y="2320477"/>
                  </a:cubicBezTo>
                  <a:cubicBezTo>
                    <a:pt x="1047193" y="2761060"/>
                    <a:pt x="1663850" y="2858729"/>
                    <a:pt x="2104434" y="2538627"/>
                  </a:cubicBezTo>
                  <a:cubicBezTo>
                    <a:pt x="2545017" y="2218524"/>
                    <a:pt x="2642686" y="1601867"/>
                    <a:pt x="2322584" y="1161283"/>
                  </a:cubicBezTo>
                  <a:cubicBezTo>
                    <a:pt x="2003839" y="722570"/>
                    <a:pt x="1391052" y="623866"/>
                    <a:pt x="951049" y="939346"/>
                  </a:cubicBezTo>
                  <a:lnTo>
                    <a:pt x="1557721" y="1618250"/>
                  </a:lnTo>
                  <a:cubicBezTo>
                    <a:pt x="1596798" y="1621348"/>
                    <a:pt x="1633874" y="1641400"/>
                    <a:pt x="1658719" y="1675596"/>
                  </a:cubicBezTo>
                  <a:cubicBezTo>
                    <a:pt x="1705470" y="1739944"/>
                    <a:pt x="1691206" y="1830007"/>
                    <a:pt x="1626858" y="1876758"/>
                  </a:cubicBezTo>
                  <a:cubicBezTo>
                    <a:pt x="1562511" y="1923509"/>
                    <a:pt x="1472448" y="1909245"/>
                    <a:pt x="1425696" y="1844897"/>
                  </a:cubicBezTo>
                  <a:cubicBezTo>
                    <a:pt x="1398776" y="1807844"/>
                    <a:pt x="1392087" y="1762265"/>
                    <a:pt x="1405709" y="1721944"/>
                  </a:cubicBezTo>
                  <a:lnTo>
                    <a:pt x="950242" y="939871"/>
                  </a:lnTo>
                  <a:cubicBezTo>
                    <a:pt x="948462" y="940800"/>
                    <a:pt x="946850" y="941964"/>
                    <a:pt x="945240" y="943134"/>
                  </a:cubicBezTo>
                  <a:close/>
                  <a:moveTo>
                    <a:pt x="390013" y="178929"/>
                  </a:moveTo>
                  <a:cubicBezTo>
                    <a:pt x="223423" y="299964"/>
                    <a:pt x="186493" y="533130"/>
                    <a:pt x="307528" y="699721"/>
                  </a:cubicBezTo>
                  <a:cubicBezTo>
                    <a:pt x="392822" y="817118"/>
                    <a:pt x="533802" y="870124"/>
                    <a:pt x="667672" y="847235"/>
                  </a:cubicBezTo>
                  <a:lnTo>
                    <a:pt x="556452" y="694153"/>
                  </a:lnTo>
                  <a:lnTo>
                    <a:pt x="528500" y="714461"/>
                  </a:lnTo>
                  <a:cubicBezTo>
                    <a:pt x="498835" y="736014"/>
                    <a:pt x="457314" y="729437"/>
                    <a:pt x="435761" y="699772"/>
                  </a:cubicBezTo>
                  <a:lnTo>
                    <a:pt x="341779" y="570418"/>
                  </a:lnTo>
                  <a:cubicBezTo>
                    <a:pt x="320226" y="540753"/>
                    <a:pt x="326803" y="499231"/>
                    <a:pt x="356468" y="477679"/>
                  </a:cubicBezTo>
                  <a:lnTo>
                    <a:pt x="684509" y="239343"/>
                  </a:lnTo>
                  <a:cubicBezTo>
                    <a:pt x="714174" y="217790"/>
                    <a:pt x="755695" y="224366"/>
                    <a:pt x="777248" y="254031"/>
                  </a:cubicBezTo>
                  <a:lnTo>
                    <a:pt x="871230" y="383386"/>
                  </a:lnTo>
                  <a:cubicBezTo>
                    <a:pt x="892782" y="413051"/>
                    <a:pt x="886206" y="454572"/>
                    <a:pt x="856541" y="476125"/>
                  </a:cubicBezTo>
                  <a:lnTo>
                    <a:pt x="828590" y="496433"/>
                  </a:lnTo>
                  <a:lnTo>
                    <a:pt x="939810" y="649514"/>
                  </a:lnTo>
                  <a:cubicBezTo>
                    <a:pt x="1002947" y="529270"/>
                    <a:pt x="996100" y="378811"/>
                    <a:pt x="910806" y="261414"/>
                  </a:cubicBezTo>
                  <a:cubicBezTo>
                    <a:pt x="789771" y="94824"/>
                    <a:pt x="556604" y="57894"/>
                    <a:pt x="390013" y="178929"/>
                  </a:cubicBezTo>
                  <a:close/>
                  <a:moveTo>
                    <a:pt x="326716" y="91807"/>
                  </a:moveTo>
                  <a:cubicBezTo>
                    <a:pt x="541423" y="-64186"/>
                    <a:pt x="841934" y="-16590"/>
                    <a:pt x="997927" y="198117"/>
                  </a:cubicBezTo>
                  <a:cubicBezTo>
                    <a:pt x="1090326" y="325293"/>
                    <a:pt x="1111296" y="482575"/>
                    <a:pt x="1067359" y="621566"/>
                  </a:cubicBezTo>
                  <a:cubicBezTo>
                    <a:pt x="1125087" y="596400"/>
                    <a:pt x="1184605" y="577365"/>
                    <a:pt x="1244892" y="563339"/>
                  </a:cubicBezTo>
                  <a:lnTo>
                    <a:pt x="1244892" y="425809"/>
                  </a:lnTo>
                  <a:lnTo>
                    <a:pt x="1238396" y="425809"/>
                  </a:lnTo>
                  <a:cubicBezTo>
                    <a:pt x="1203300" y="425809"/>
                    <a:pt x="1174849" y="397358"/>
                    <a:pt x="1174849" y="362262"/>
                  </a:cubicBezTo>
                  <a:lnTo>
                    <a:pt x="1174849" y="209229"/>
                  </a:lnTo>
                  <a:cubicBezTo>
                    <a:pt x="1174849" y="191681"/>
                    <a:pt x="1181962" y="175794"/>
                    <a:pt x="1193462" y="164294"/>
                  </a:cubicBezTo>
                  <a:cubicBezTo>
                    <a:pt x="1204961" y="152795"/>
                    <a:pt x="1220848" y="145682"/>
                    <a:pt x="1238396" y="145682"/>
                  </a:cubicBezTo>
                  <a:lnTo>
                    <a:pt x="1484804" y="145682"/>
                  </a:lnTo>
                  <a:cubicBezTo>
                    <a:pt x="1519900" y="145682"/>
                    <a:pt x="1548351" y="174133"/>
                    <a:pt x="1548351" y="209229"/>
                  </a:cubicBezTo>
                  <a:lnTo>
                    <a:pt x="1548351" y="362262"/>
                  </a:lnTo>
                  <a:cubicBezTo>
                    <a:pt x="1548351" y="397358"/>
                    <a:pt x="1519900" y="425809"/>
                    <a:pt x="1484804" y="425809"/>
                  </a:cubicBezTo>
                  <a:lnTo>
                    <a:pt x="1478305" y="425809"/>
                  </a:lnTo>
                  <a:lnTo>
                    <a:pt x="1478305" y="531522"/>
                  </a:lnTo>
                  <a:cubicBezTo>
                    <a:pt x="1867969" y="516696"/>
                    <a:pt x="2257580" y="690299"/>
                    <a:pt x="2504004" y="1029474"/>
                  </a:cubicBezTo>
                  <a:cubicBezTo>
                    <a:pt x="2896903" y="1570253"/>
                    <a:pt x="2777023" y="2327148"/>
                    <a:pt x="2236244" y="2720047"/>
                  </a:cubicBezTo>
                  <a:cubicBezTo>
                    <a:pt x="1695464" y="3112946"/>
                    <a:pt x="938569" y="2993066"/>
                    <a:pt x="545670" y="2452287"/>
                  </a:cubicBezTo>
                  <a:cubicBezTo>
                    <a:pt x="302842" y="2118063"/>
                    <a:pt x="255883" y="1701289"/>
                    <a:pt x="383624" y="1339097"/>
                  </a:cubicBezTo>
                  <a:lnTo>
                    <a:pt x="271337" y="1301981"/>
                  </a:lnTo>
                  <a:lnTo>
                    <a:pt x="269200" y="1308446"/>
                  </a:lnTo>
                  <a:cubicBezTo>
                    <a:pt x="258184" y="1341768"/>
                    <a:pt x="222242" y="1359852"/>
                    <a:pt x="188919" y="1348836"/>
                  </a:cubicBezTo>
                  <a:lnTo>
                    <a:pt x="43619" y="1300805"/>
                  </a:lnTo>
                  <a:cubicBezTo>
                    <a:pt x="10297" y="1289790"/>
                    <a:pt x="-7787" y="1253847"/>
                    <a:pt x="3228" y="1220525"/>
                  </a:cubicBezTo>
                  <a:lnTo>
                    <a:pt x="80565" y="986568"/>
                  </a:lnTo>
                  <a:cubicBezTo>
                    <a:pt x="86073" y="969906"/>
                    <a:pt x="97812" y="957056"/>
                    <a:pt x="112340" y="949746"/>
                  </a:cubicBezTo>
                  <a:cubicBezTo>
                    <a:pt x="126869" y="942436"/>
                    <a:pt x="144185" y="940669"/>
                    <a:pt x="160847" y="946177"/>
                  </a:cubicBezTo>
                  <a:lnTo>
                    <a:pt x="306147" y="994208"/>
                  </a:lnTo>
                  <a:cubicBezTo>
                    <a:pt x="339468" y="1005223"/>
                    <a:pt x="357552" y="1041166"/>
                    <a:pt x="346537" y="1074488"/>
                  </a:cubicBezTo>
                  <a:lnTo>
                    <a:pt x="344596" y="1080361"/>
                  </a:lnTo>
                  <a:lnTo>
                    <a:pt x="482601" y="1125980"/>
                  </a:lnTo>
                  <a:cubicBezTo>
                    <a:pt x="516519" y="1067404"/>
                    <a:pt x="556040" y="1011588"/>
                    <a:pt x="601675" y="959905"/>
                  </a:cubicBezTo>
                  <a:cubicBezTo>
                    <a:pt x="455910" y="958740"/>
                    <a:pt x="312806" y="890195"/>
                    <a:pt x="220407" y="763018"/>
                  </a:cubicBezTo>
                  <a:cubicBezTo>
                    <a:pt x="64413" y="548311"/>
                    <a:pt x="112009" y="247801"/>
                    <a:pt x="326716" y="918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33DACE14-D353-4B17-BCFD-A65DF19FC8AA}"/>
              </a:ext>
            </a:extLst>
          </p:cNvPr>
          <p:cNvSpPr txBox="1"/>
          <p:nvPr/>
        </p:nvSpPr>
        <p:spPr>
          <a:xfrm>
            <a:off x="1468894" y="2756474"/>
            <a:ext cx="2013101" cy="3271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spring boot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vue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-cli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Vuex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  <a:cs typeface="Arial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Html5</a:t>
            </a:r>
          </a:p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rPr>
              <a:t>css3 bootstrap5 node.js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Copperplate Gothic Bold" panose="020E0705020206020404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D1DAE95-019D-45BA-B5EF-183A49CA937D}"/>
              </a:ext>
            </a:extLst>
          </p:cNvPr>
          <p:cNvGrpSpPr/>
          <p:nvPr/>
        </p:nvGrpSpPr>
        <p:grpSpPr>
          <a:xfrm>
            <a:off x="8140936" y="1798165"/>
            <a:ext cx="3151237" cy="2952761"/>
            <a:chOff x="8140936" y="1741015"/>
            <a:chExt cx="3151237" cy="2952761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DF162F4B-EB38-4D11-BA6F-B2505E05EF3D}"/>
                </a:ext>
              </a:extLst>
            </p:cNvPr>
            <p:cNvSpPr txBox="1"/>
            <p:nvPr/>
          </p:nvSpPr>
          <p:spPr>
            <a:xfrm>
              <a:off x="8140936" y="1741015"/>
              <a:ext cx="315123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0" i="0" dirty="0">
                  <a:solidFill>
                    <a:srgbClr val="002060"/>
                  </a:solidFill>
                  <a:effectLst/>
                  <a:latin typeface="Copperplate Gothic Bold" panose="020E0705020206020404" pitchFamily="34" charset="0"/>
                </a:rPr>
                <a:t>Development Env</a:t>
              </a:r>
              <a:endParaRPr lang="ko-KR" altLang="en-US" sz="3200" b="1" dirty="0">
                <a:solidFill>
                  <a:srgbClr val="002060"/>
                </a:solidFill>
                <a:latin typeface="Copperplate Gothic Bold" panose="020E0705020206020404" pitchFamily="34" charset="0"/>
                <a:ea typeface="DX하늘구름" panose="02020600000000000000" pitchFamily="18" charset="-127"/>
                <a:cs typeface="Arial" pitchFamily="34" charset="0"/>
              </a:endParaRP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9E1F77C5-AC5A-4715-9AA2-36AEC830F214}"/>
                </a:ext>
              </a:extLst>
            </p:cNvPr>
            <p:cNvSpPr txBox="1"/>
            <p:nvPr/>
          </p:nvSpPr>
          <p:spPr>
            <a:xfrm>
              <a:off x="8789915" y="3270373"/>
              <a:ext cx="2013101" cy="1423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opperplate Gothic Bold" panose="020E0705020206020404" pitchFamily="34" charset="0"/>
                  <a:cs typeface="Arial" pitchFamily="34" charset="0"/>
                </a:rPr>
                <a:t>Vscode</a:t>
              </a:r>
              <a:endPara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  <a:cs typeface="Arial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pperplate Gothic Bold" panose="020E0705020206020404" pitchFamily="34" charset="0"/>
                  <a:cs typeface="Arial" pitchFamily="34" charset="0"/>
                </a:rPr>
                <a:t>sts-3.9.14 </a:t>
              </a:r>
              <a:r>
                <a:rPr lang="en-US" altLang="ko-KR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opperplate Gothic Bold" panose="020E0705020206020404" pitchFamily="34" charset="0"/>
                  <a:cs typeface="Arial" pitchFamily="34" charset="0"/>
                </a:rPr>
                <a:t>mysql</a:t>
              </a:r>
              <a:endPara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Copperplate Gothic Bold" panose="020E07050202060204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9214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EA6A241-574C-465E-9F4C-5A483415D1F7}"/>
              </a:ext>
            </a:extLst>
          </p:cNvPr>
          <p:cNvGrpSpPr/>
          <p:nvPr/>
        </p:nvGrpSpPr>
        <p:grpSpPr>
          <a:xfrm>
            <a:off x="4562061" y="1699591"/>
            <a:ext cx="7354956" cy="4964597"/>
            <a:chOff x="-2" y="-1"/>
            <a:chExt cx="12192004" cy="685800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1FC2B4BE-9214-47F4-A95E-DF6D4EC48A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650" r="4" b="7618"/>
            <a:stretch/>
          </p:blipFill>
          <p:spPr>
            <a:xfrm>
              <a:off x="7967350" y="-1"/>
              <a:ext cx="4224652" cy="3346705"/>
            </a:xfrm>
            <a:custGeom>
              <a:avLst/>
              <a:gdLst/>
              <a:ahLst/>
              <a:cxnLst/>
              <a:rect l="l" t="t" r="r" b="b"/>
              <a:pathLst>
                <a:path w="422465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224651" y="0"/>
                  </a:lnTo>
                  <a:lnTo>
                    <a:pt x="422465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14" name="그림 13" descr="텍스트, 자연이(가) 표시된 사진&#10;&#10;자동 생성된 설명">
              <a:extLst>
                <a:ext uri="{FF2B5EF4-FFF2-40B4-BE49-F238E27FC236}">
                  <a16:creationId xmlns:a16="http://schemas.microsoft.com/office/drawing/2014/main" id="{A684AEEA-E1E0-4B7B-A884-A89E2B2F9C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795" t="7755" r="-9797" b="1676"/>
            <a:stretch/>
          </p:blipFill>
          <p:spPr>
            <a:xfrm>
              <a:off x="4493436" y="244"/>
              <a:ext cx="7698565" cy="3346705"/>
            </a:xfrm>
            <a:custGeom>
              <a:avLst/>
              <a:gdLst/>
              <a:ahLst/>
              <a:cxnLst/>
              <a:rect l="l" t="t" r="r" b="b"/>
              <a:pathLst>
                <a:path w="7698564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4832507" y="0"/>
                  </a:lnTo>
                  <a:lnTo>
                    <a:pt x="3282657" y="3346461"/>
                  </a:lnTo>
                  <a:lnTo>
                    <a:pt x="7698564" y="3346461"/>
                  </a:lnTo>
                  <a:lnTo>
                    <a:pt x="7698564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39" name="그림 38" descr="텍스트, 물, 자연, 도시이(가) 표시된 사진&#10;&#10;자동 생성된 설명">
              <a:extLst>
                <a:ext uri="{FF2B5EF4-FFF2-40B4-BE49-F238E27FC236}">
                  <a16:creationId xmlns:a16="http://schemas.microsoft.com/office/drawing/2014/main" id="{F0DF26A8-B4F3-4DB1-8CD7-4ED62757E99E}"/>
                </a:ext>
              </a:extLst>
            </p:cNvPr>
            <p:cNvPicPr/>
            <p:nvPr/>
          </p:nvPicPr>
          <p:blipFill rotWithShape="1">
            <a:blip r:embed="rId5"/>
            <a:srcRect l="5875" r="10519"/>
            <a:stretch/>
          </p:blipFill>
          <p:spPr>
            <a:xfrm>
              <a:off x="20" y="10"/>
              <a:ext cx="5859777" cy="3346694"/>
            </a:xfrm>
            <a:custGeom>
              <a:avLst/>
              <a:gdLst/>
              <a:ahLst/>
              <a:cxnLst/>
              <a:rect l="l" t="t" r="r" b="b"/>
              <a:pathLst>
                <a:path w="5859797" h="3346705">
                  <a:moveTo>
                    <a:pt x="0" y="0"/>
                  </a:moveTo>
                  <a:lnTo>
                    <a:pt x="5859797" y="0"/>
                  </a:lnTo>
                  <a:lnTo>
                    <a:pt x="4309834" y="3346705"/>
                  </a:lnTo>
                  <a:lnTo>
                    <a:pt x="4304257" y="3346705"/>
                  </a:lnTo>
                  <a:lnTo>
                    <a:pt x="3238029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BCA88284-D515-4550-B0AD-8043D548D7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" t="2832" b="39593"/>
            <a:stretch/>
          </p:blipFill>
          <p:spPr>
            <a:xfrm>
              <a:off x="6350090" y="3511295"/>
              <a:ext cx="5841911" cy="3346705"/>
            </a:xfrm>
            <a:custGeom>
              <a:avLst/>
              <a:gdLst/>
              <a:ahLst/>
              <a:cxnLst/>
              <a:rect l="l" t="t" r="r" b="b"/>
              <a:pathLst>
                <a:path w="5841911" h="3346705">
                  <a:moveTo>
                    <a:pt x="1549963" y="0"/>
                  </a:moveTo>
                  <a:lnTo>
                    <a:pt x="1555540" y="0"/>
                  </a:lnTo>
                  <a:lnTo>
                    <a:pt x="2621768" y="0"/>
                  </a:lnTo>
                  <a:lnTo>
                    <a:pt x="5841911" y="0"/>
                  </a:lnTo>
                  <a:lnTo>
                    <a:pt x="5841911" y="3346705"/>
                  </a:lnTo>
                  <a:lnTo>
                    <a:pt x="0" y="3346705"/>
                  </a:lnTo>
                  <a:close/>
                </a:path>
              </a:pathLst>
            </a:custGeom>
          </p:spPr>
        </p:pic>
        <p:pic>
          <p:nvPicPr>
            <p:cNvPr id="4" name="그림 3" descr="테이블이(가) 표시된 사진&#10;&#10;자동 생성된 설명">
              <a:extLst>
                <a:ext uri="{FF2B5EF4-FFF2-40B4-BE49-F238E27FC236}">
                  <a16:creationId xmlns:a16="http://schemas.microsoft.com/office/drawing/2014/main" id="{5A33B65A-D86B-4CBE-8F85-83DEFF19D7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7212" r="-2" b="31558"/>
            <a:stretch/>
          </p:blipFill>
          <p:spPr>
            <a:xfrm>
              <a:off x="-2" y="3511295"/>
              <a:ext cx="7698565" cy="3346704"/>
            </a:xfrm>
            <a:custGeom>
              <a:avLst/>
              <a:gdLst/>
              <a:ahLst/>
              <a:cxnLst/>
              <a:rect l="l" t="t" r="r" b="b"/>
              <a:pathLst>
                <a:path w="7698564" h="3346705">
                  <a:moveTo>
                    <a:pt x="0" y="0"/>
                  </a:moveTo>
                  <a:lnTo>
                    <a:pt x="7698564" y="0"/>
                  </a:lnTo>
                  <a:lnTo>
                    <a:pt x="6148601" y="3346705"/>
                  </a:lnTo>
                  <a:lnTo>
                    <a:pt x="6143024" y="3346705"/>
                  </a:lnTo>
                  <a:lnTo>
                    <a:pt x="5076796" y="3346705"/>
                  </a:lnTo>
                  <a:lnTo>
                    <a:pt x="1246924" y="3346705"/>
                  </a:lnTo>
                  <a:lnTo>
                    <a:pt x="1246924" y="3346226"/>
                  </a:lnTo>
                  <a:lnTo>
                    <a:pt x="0" y="3346226"/>
                  </a:lnTo>
                  <a:close/>
                </a:path>
              </a:pathLst>
            </a:custGeom>
          </p:spPr>
        </p:pic>
      </p:grp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322D38D-CEE5-4B2F-BDD1-4AA23EA7FE0D}"/>
              </a:ext>
            </a:extLst>
          </p:cNvPr>
          <p:cNvSpPr/>
          <p:nvPr/>
        </p:nvSpPr>
        <p:spPr>
          <a:xfrm>
            <a:off x="0" y="103040"/>
            <a:ext cx="12192000" cy="147740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7000">
                <a:schemeClr val="bg1">
                  <a:alpha val="30000"/>
                </a:schemeClr>
              </a:gs>
              <a:gs pos="60000">
                <a:srgbClr val="FFFFFF"/>
              </a:gs>
              <a:gs pos="40000">
                <a:srgbClr val="FFFFFF"/>
              </a:gs>
              <a:gs pos="18000">
                <a:schemeClr val="bg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lin ang="54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 Placeholder 1">
            <a:extLst>
              <a:ext uri="{FF2B5EF4-FFF2-40B4-BE49-F238E27FC236}">
                <a16:creationId xmlns:a16="http://schemas.microsoft.com/office/drawing/2014/main" id="{8873E47D-AD25-4196-8A51-2331752A64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254089"/>
            <a:ext cx="12192000" cy="768085"/>
          </a:xfrm>
        </p:spPr>
        <p:txBody>
          <a:bodyPr/>
          <a:lstStyle/>
          <a:p>
            <a:r>
              <a:rPr lang="en-US" altLang="ko-KR" dirty="0">
                <a:solidFill>
                  <a:srgbClr val="263E8A"/>
                </a:solidFill>
                <a:latin typeface="Copperplate Gothic Bold" panose="020E0705020206020404" pitchFamily="34" charset="0"/>
              </a:rPr>
              <a:t>3. Facts and figures</a:t>
            </a:r>
            <a:endParaRPr lang="ko-KR" altLang="en-US" dirty="0">
              <a:solidFill>
                <a:srgbClr val="263E8A"/>
              </a:solidFill>
              <a:latin typeface="Copperplate Gothic Bold" panose="020E0705020206020404" pitchFamily="34" charset="0"/>
            </a:endParaRPr>
          </a:p>
        </p:txBody>
      </p:sp>
      <p:sp>
        <p:nvSpPr>
          <p:cNvPr id="71" name="텍스트 개체 틀 5">
            <a:extLst>
              <a:ext uri="{FF2B5EF4-FFF2-40B4-BE49-F238E27FC236}">
                <a16:creationId xmlns:a16="http://schemas.microsoft.com/office/drawing/2014/main" id="{4C07965B-960D-4CB0-A3B1-1F9E24047F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290045" y="1016170"/>
            <a:ext cx="12192000" cy="384043"/>
          </a:xfrm>
        </p:spPr>
        <p:txBody>
          <a:bodyPr/>
          <a:lstStyle/>
          <a:p>
            <a:r>
              <a:rPr lang="ko-KR" altLang="en-US" dirty="0">
                <a:solidFill>
                  <a:srgbClr val="0020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구현 기능 및 시연</a:t>
            </a: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1416D14-1A33-4C44-808D-8BD763C17D5E}"/>
              </a:ext>
            </a:extLst>
          </p:cNvPr>
          <p:cNvGrpSpPr/>
          <p:nvPr/>
        </p:nvGrpSpPr>
        <p:grpSpPr>
          <a:xfrm>
            <a:off x="153862" y="1547211"/>
            <a:ext cx="5852542" cy="1907755"/>
            <a:chOff x="153862" y="1547211"/>
            <a:chExt cx="5852542" cy="1907755"/>
          </a:xfrm>
        </p:grpSpPr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EBA58659-4015-4394-9B70-AA9961F1DFAA}"/>
                </a:ext>
              </a:extLst>
            </p:cNvPr>
            <p:cNvGrpSpPr/>
            <p:nvPr/>
          </p:nvGrpSpPr>
          <p:grpSpPr>
            <a:xfrm>
              <a:off x="153862" y="1547211"/>
              <a:ext cx="3936498" cy="1840981"/>
              <a:chOff x="153862" y="1547211"/>
              <a:chExt cx="3936498" cy="1840981"/>
            </a:xfrm>
          </p:grpSpPr>
          <p:sp>
            <p:nvSpPr>
              <p:cNvPr id="72" name="Text Placeholder 13">
                <a:extLst>
                  <a:ext uri="{FF2B5EF4-FFF2-40B4-BE49-F238E27FC236}">
                    <a16:creationId xmlns:a16="http://schemas.microsoft.com/office/drawing/2014/main" id="{3DACA1BD-61EB-4766-A252-A5191C36DB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53862" y="1547211"/>
                <a:ext cx="3360373" cy="762081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514350" indent="-514350">
                  <a:lnSpc>
                    <a:spcPct val="110000"/>
                  </a:lnSpc>
                  <a:buAutoNum type="arabicPeriod"/>
                </a:pPr>
                <a:r>
                  <a:rPr lang="ko-KR" altLang="en-US" sz="2000" b="1" dirty="0">
                    <a:solidFill>
                      <a:srgbClr val="263E8A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기본 기능</a:t>
                </a:r>
                <a:endParaRPr lang="en-US" altLang="ko-KR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73" name="Text Placeholder 13">
                <a:extLst>
                  <a:ext uri="{FF2B5EF4-FFF2-40B4-BE49-F238E27FC236}">
                    <a16:creationId xmlns:a16="http://schemas.microsoft.com/office/drawing/2014/main" id="{090FB7EC-C0F5-475B-9EDF-DBF8376628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9987" y="2258493"/>
                <a:ext cx="3360373" cy="1129699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1) </a:t>
                </a: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회원서비스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회원가입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로그인</a:t>
                </a: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/</a:t>
                </a: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로그아웃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수정</a:t>
                </a: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/ </a:t>
                </a: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탈퇴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</p:grpSp>
        <p:sp>
          <p:nvSpPr>
            <p:cNvPr id="78" name="Text Placeholder 13">
              <a:extLst>
                <a:ext uri="{FF2B5EF4-FFF2-40B4-BE49-F238E27FC236}">
                  <a16:creationId xmlns:a16="http://schemas.microsoft.com/office/drawing/2014/main" id="{2316FA1D-A678-4C7D-B556-12FC9CA7C9F7}"/>
                </a:ext>
              </a:extLst>
            </p:cNvPr>
            <p:cNvSpPr txBox="1">
              <a:spLocks/>
            </p:cNvSpPr>
            <p:nvPr/>
          </p:nvSpPr>
          <p:spPr>
            <a:xfrm>
              <a:off x="2646031" y="2145215"/>
              <a:ext cx="3360373" cy="1309751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2)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부동산 거래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부동산 조회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동</a:t>
              </a: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/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아파트 검색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b="1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Pagenation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1BE43F81-6F04-4F06-8ED6-238F23E847DD}"/>
              </a:ext>
            </a:extLst>
          </p:cNvPr>
          <p:cNvGrpSpPr/>
          <p:nvPr/>
        </p:nvGrpSpPr>
        <p:grpSpPr>
          <a:xfrm>
            <a:off x="153862" y="3469809"/>
            <a:ext cx="5843713" cy="2018378"/>
            <a:chOff x="325022" y="1516379"/>
            <a:chExt cx="5843713" cy="2018378"/>
          </a:xfrm>
        </p:grpSpPr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0D88B87F-7D91-43D5-A084-02300AE5D132}"/>
                </a:ext>
              </a:extLst>
            </p:cNvPr>
            <p:cNvGrpSpPr/>
            <p:nvPr/>
          </p:nvGrpSpPr>
          <p:grpSpPr>
            <a:xfrm>
              <a:off x="325022" y="1516379"/>
              <a:ext cx="3916274" cy="2018378"/>
              <a:chOff x="325022" y="1516379"/>
              <a:chExt cx="3916274" cy="2018378"/>
            </a:xfrm>
          </p:grpSpPr>
          <p:sp>
            <p:nvSpPr>
              <p:cNvPr id="82" name="Text Placeholder 13">
                <a:extLst>
                  <a:ext uri="{FF2B5EF4-FFF2-40B4-BE49-F238E27FC236}">
                    <a16:creationId xmlns:a16="http://schemas.microsoft.com/office/drawing/2014/main" id="{3047F83D-5125-4754-AB01-5FD0D7DED81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5022" y="1516379"/>
                <a:ext cx="3360373" cy="762081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altLang="ko-KR" sz="2000" b="1" dirty="0">
                    <a:solidFill>
                      <a:srgbClr val="263E8A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2.    </a:t>
                </a:r>
                <a:r>
                  <a:rPr lang="ko-KR" altLang="en-US" sz="2000" b="1" dirty="0">
                    <a:solidFill>
                      <a:srgbClr val="263E8A"/>
                    </a:solidFill>
                    <a:latin typeface="나눔스퀘어라운드 ExtraBold" panose="020B0600000101010101" pitchFamily="50" charset="-127"/>
                    <a:ea typeface="나눔스퀘어라운드 ExtraBold" panose="020B0600000101010101" pitchFamily="50" charset="-127"/>
                    <a:cs typeface="Arial" pitchFamily="34" charset="0"/>
                  </a:rPr>
                  <a:t>추가 기능</a:t>
                </a:r>
                <a:endParaRPr lang="en-US" altLang="ko-KR" sz="2000" b="1" dirty="0">
                  <a:solidFill>
                    <a:srgbClr val="263E8A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Arial" pitchFamily="34" charset="0"/>
                </a:endParaRPr>
              </a:p>
            </p:txBody>
          </p:sp>
          <p:sp>
            <p:nvSpPr>
              <p:cNvPr id="83" name="Text Placeholder 13">
                <a:extLst>
                  <a:ext uri="{FF2B5EF4-FFF2-40B4-BE49-F238E27FC236}">
                    <a16:creationId xmlns:a16="http://schemas.microsoft.com/office/drawing/2014/main" id="{36DF8ED0-CCAD-49A2-A9E0-5C96BDDF2AE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0923" y="2405058"/>
                <a:ext cx="3360373" cy="1129699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1) </a:t>
                </a: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부동산 세부사항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1600" b="1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Kakao</a:t>
                </a: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 Map</a:t>
                </a: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거래 내역 </a:t>
                </a:r>
                <a:r>
                  <a:rPr lang="ko-KR" altLang="en-US" sz="1600" b="1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모달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Chart</a:t>
                </a:r>
                <a:r>
                  <a:rPr lang="ko-KR" altLang="en-US" sz="16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  <a:cs typeface="Arial" pitchFamily="34" charset="0"/>
                  </a:rPr>
                  <a:t> 요약정보</a:t>
                </a: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  <a:p>
                <a:pPr>
                  <a:lnSpc>
                    <a:spcPct val="110000"/>
                  </a:lnSpc>
                  <a:buFont typeface="Wingdings" panose="05000000000000000000" pitchFamily="2" charset="2"/>
                  <a:buChar char="ü"/>
                </a:pPr>
                <a:endPara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endParaRPr>
              </a:p>
            </p:txBody>
          </p:sp>
        </p:grpSp>
        <p:sp>
          <p:nvSpPr>
            <p:cNvPr id="81" name="Text Placeholder 13">
              <a:extLst>
                <a:ext uri="{FF2B5EF4-FFF2-40B4-BE49-F238E27FC236}">
                  <a16:creationId xmlns:a16="http://schemas.microsoft.com/office/drawing/2014/main" id="{479BF89D-95D9-462C-90D7-3EF0A184747B}"/>
                </a:ext>
              </a:extLst>
            </p:cNvPr>
            <p:cNvSpPr txBox="1">
              <a:spLocks/>
            </p:cNvSpPr>
            <p:nvPr/>
          </p:nvSpPr>
          <p:spPr>
            <a:xfrm>
              <a:off x="2808362" y="2151862"/>
              <a:ext cx="3360373" cy="1309751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2)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자유 게시판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새 글 게시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글 수정</a:t>
              </a:r>
              <a:r>
                <a:rPr lang="en-US" altLang="ko-KR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/ </a:t>
              </a: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삭제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  <a:p>
              <a:pPr>
                <a:lnSpc>
                  <a:spcPct val="110000"/>
                </a:lnSpc>
                <a:buFont typeface="Wingdings" panose="05000000000000000000" pitchFamily="2" charset="2"/>
                <a:buChar char="ü"/>
              </a:pPr>
              <a:r>
                <a:rPr lang="ko-KR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  <a:cs typeface="Arial" pitchFamily="34" charset="0"/>
                </a:rPr>
                <a:t>파일 업로드</a:t>
              </a:r>
              <a:endPara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  <a:cs typeface="Arial" pitchFamily="34" charset="0"/>
              </a:endParaRP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944F1125-5BBC-4421-BAA8-83C9D7F9099D}"/>
              </a:ext>
            </a:extLst>
          </p:cNvPr>
          <p:cNvGrpSpPr/>
          <p:nvPr/>
        </p:nvGrpSpPr>
        <p:grpSpPr>
          <a:xfrm>
            <a:off x="2079947" y="5741383"/>
            <a:ext cx="794684" cy="819380"/>
            <a:chOff x="5406279" y="4916404"/>
            <a:chExt cx="1344149" cy="1344149"/>
          </a:xfrm>
        </p:grpSpPr>
        <p:sp>
          <p:nvSpPr>
            <p:cNvPr id="86" name="Oval 29">
              <a:extLst>
                <a:ext uri="{FF2B5EF4-FFF2-40B4-BE49-F238E27FC236}">
                  <a16:creationId xmlns:a16="http://schemas.microsoft.com/office/drawing/2014/main" id="{F18D3258-08EE-4EEA-8C86-D686914B701D}"/>
                </a:ext>
              </a:extLst>
            </p:cNvPr>
            <p:cNvSpPr/>
            <p:nvPr/>
          </p:nvSpPr>
          <p:spPr>
            <a:xfrm>
              <a:off x="5406279" y="4916404"/>
              <a:ext cx="1344149" cy="1344149"/>
            </a:xfrm>
            <a:prstGeom prst="ellipse">
              <a:avLst/>
            </a:prstGeom>
            <a:solidFill>
              <a:srgbClr val="263E8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/>
            </a:p>
          </p:txBody>
        </p:sp>
        <p:sp>
          <p:nvSpPr>
            <p:cNvPr id="87" name="Donut 39">
              <a:extLst>
                <a:ext uri="{FF2B5EF4-FFF2-40B4-BE49-F238E27FC236}">
                  <a16:creationId xmlns:a16="http://schemas.microsoft.com/office/drawing/2014/main" id="{8F9187F6-74C7-4824-8F28-DFF6E74D652D}"/>
                </a:ext>
              </a:extLst>
            </p:cNvPr>
            <p:cNvSpPr/>
            <p:nvPr/>
          </p:nvSpPr>
          <p:spPr>
            <a:xfrm>
              <a:off x="5766699" y="5276825"/>
              <a:ext cx="623308" cy="623308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1152300" y="922782"/>
                  </a:moveTo>
                  <a:lnTo>
                    <a:pt x="2354400" y="1620000"/>
                  </a:lnTo>
                  <a:lnTo>
                    <a:pt x="1152300" y="2317218"/>
                  </a:lnTo>
                  <a:close/>
                  <a:moveTo>
                    <a:pt x="1620000" y="342403"/>
                  </a:moveTo>
                  <a:cubicBezTo>
                    <a:pt x="914403" y="342403"/>
                    <a:pt x="342403" y="914403"/>
                    <a:pt x="342403" y="1620000"/>
                  </a:cubicBezTo>
                  <a:cubicBezTo>
                    <a:pt x="342403" y="2325597"/>
                    <a:pt x="914403" y="2897597"/>
                    <a:pt x="1620000" y="2897597"/>
                  </a:cubicBezTo>
                  <a:cubicBezTo>
                    <a:pt x="2325597" y="2897597"/>
                    <a:pt x="2897597" y="2325597"/>
                    <a:pt x="2897597" y="1620000"/>
                  </a:cubicBezTo>
                  <a:cubicBezTo>
                    <a:pt x="2897597" y="914403"/>
                    <a:pt x="2325597" y="342403"/>
                    <a:pt x="1620000" y="342403"/>
                  </a:cubicBezTo>
                  <a:close/>
                  <a:moveTo>
                    <a:pt x="1620000" y="0"/>
                  </a:moveTo>
                  <a:cubicBezTo>
                    <a:pt x="2514701" y="0"/>
                    <a:pt x="3240000" y="725299"/>
                    <a:pt x="3240000" y="1620000"/>
                  </a:cubicBezTo>
                  <a:cubicBezTo>
                    <a:pt x="3240000" y="2514701"/>
                    <a:pt x="2514701" y="3240000"/>
                    <a:pt x="1620000" y="3240000"/>
                  </a:cubicBezTo>
                  <a:cubicBezTo>
                    <a:pt x="725299" y="3240000"/>
                    <a:pt x="0" y="2514701"/>
                    <a:pt x="0" y="1620000"/>
                  </a:cubicBezTo>
                  <a:cubicBezTo>
                    <a:pt x="0" y="725299"/>
                    <a:pt x="725299" y="0"/>
                    <a:pt x="1620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0672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359696" y="3044958"/>
            <a:ext cx="5472608" cy="768084"/>
          </a:xfrm>
        </p:spPr>
        <p:txBody>
          <a:bodyPr/>
          <a:lstStyle/>
          <a:p>
            <a:r>
              <a:rPr lang="en-US" altLang="ko-KR" dirty="0">
                <a:latin typeface="Copperplate Gothic Bold" panose="020E0705020206020404" pitchFamily="34" charset="0"/>
              </a:rPr>
              <a:t>Thank you</a:t>
            </a:r>
            <a:endParaRPr lang="ko-KR" altLang="en-US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95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332</Words>
  <Application>Microsoft Office PowerPoint</Application>
  <PresentationFormat>와이드스크린</PresentationFormat>
  <Paragraphs>111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나눔스퀘어라운드 Bold</vt:lpstr>
      <vt:lpstr>나눔스퀘어라운드 ExtraBold</vt:lpstr>
      <vt:lpstr>나눔스퀘어라운드OTF Light</vt:lpstr>
      <vt:lpstr>나눔스퀘어라운드OTF Regular</vt:lpstr>
      <vt:lpstr>맑은 고딕</vt:lpstr>
      <vt:lpstr>Arial</vt:lpstr>
      <vt:lpstr>Copperplate Gothic 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효진 이</dc:creator>
  <cp:lastModifiedBy>Park JaeHyun</cp:lastModifiedBy>
  <cp:revision>46</cp:revision>
  <dcterms:created xsi:type="dcterms:W3CDTF">2021-05-27T04:38:33Z</dcterms:created>
  <dcterms:modified xsi:type="dcterms:W3CDTF">2021-06-14T16:58:28Z</dcterms:modified>
</cp:coreProperties>
</file>

<file path=docProps/thumbnail.jpeg>
</file>